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945" r:id="rId2"/>
    <p:sldMasterId id="2147483954" r:id="rId3"/>
  </p:sldMasterIdLst>
  <p:notesMasterIdLst>
    <p:notesMasterId r:id="rId14"/>
  </p:notesMasterIdLst>
  <p:handoutMasterIdLst>
    <p:handoutMasterId r:id="rId15"/>
  </p:handoutMasterIdLst>
  <p:sldIdLst>
    <p:sldId id="339" r:id="rId4"/>
    <p:sldId id="394" r:id="rId5"/>
    <p:sldId id="386" r:id="rId6"/>
    <p:sldId id="375" r:id="rId7"/>
    <p:sldId id="388" r:id="rId8"/>
    <p:sldId id="392" r:id="rId9"/>
    <p:sldId id="393" r:id="rId10"/>
    <p:sldId id="389" r:id="rId11"/>
    <p:sldId id="390" r:id="rId12"/>
    <p:sldId id="387" r:id="rId13"/>
  </p:sldIdLst>
  <p:sldSz cx="9144000" cy="6858000" type="screen4x3"/>
  <p:notesSz cx="6858000" cy="9247188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1313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2932">
          <p15:clr>
            <a:srgbClr val="A4A3A4"/>
          </p15:clr>
        </p15:guide>
        <p15:guide id="2" pos="2213">
          <p15:clr>
            <a:srgbClr val="A4A3A4"/>
          </p15:clr>
        </p15:guide>
        <p15:guide id="3" orient="horz" pos="2912">
          <p15:clr>
            <a:srgbClr val="A4A3A4"/>
          </p15:clr>
        </p15:guide>
        <p15:guide id="4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131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285" autoAdjust="0"/>
    <p:restoredTop sz="94629" autoAdjust="0"/>
  </p:normalViewPr>
  <p:slideViewPr>
    <p:cSldViewPr>
      <p:cViewPr>
        <p:scale>
          <a:sx n="114" d="100"/>
          <a:sy n="114" d="100"/>
        </p:scale>
        <p:origin x="-72" y="108"/>
      </p:cViewPr>
      <p:guideLst>
        <p:guide orient="horz" pos="1313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7" d="100"/>
          <a:sy n="57" d="100"/>
        </p:scale>
        <p:origin x="-3006" y="-84"/>
      </p:cViewPr>
      <p:guideLst>
        <p:guide orient="horz" pos="2932"/>
        <p:guide orient="horz" pos="2912"/>
        <p:guide pos="2213"/>
        <p:guide pos="2160"/>
      </p:guideLst>
    </p:cSldViewPr>
  </p:notesViewPr>
  <p:gridSpacing cx="38405" cy="384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7.xml"/><Relationship Id="rId19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8D92271-C6BF-4C17-BD14-CF7002D8002E}" type="doc">
      <dgm:prSet loTypeId="urn:microsoft.com/office/officeart/2009/3/layout/IncreasingArrows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0E5E8B2-28D4-4744-8BA8-4E14F1FDCD78}">
      <dgm:prSet phldrT="[Text]" custT="1"/>
      <dgm:spPr>
        <a:solidFill>
          <a:srgbClr val="175089"/>
        </a:solidFill>
        <a:ln>
          <a:solidFill>
            <a:srgbClr val="F5D6A3"/>
          </a:solidFill>
        </a:ln>
      </dgm:spPr>
      <dgm:t>
        <a:bodyPr/>
        <a:lstStyle/>
        <a:p>
          <a:r>
            <a:rPr lang="en-US" sz="1400" b="1" dirty="0" smtClean="0">
              <a:latin typeface="Garamond" pitchFamily="18" charset="0"/>
            </a:rPr>
            <a:t>Development</a:t>
          </a:r>
          <a:endParaRPr lang="en-US" sz="1400" b="1" dirty="0">
            <a:latin typeface="Garamond" pitchFamily="18" charset="0"/>
          </a:endParaRPr>
        </a:p>
      </dgm:t>
    </dgm:pt>
    <dgm:pt modelId="{68EBFC92-A703-43CF-B168-A74E61ABD32D}" type="parTrans" cxnId="{8587112F-554A-4DCE-A84E-38B619EAEFCD}">
      <dgm:prSet/>
      <dgm:spPr/>
      <dgm:t>
        <a:bodyPr/>
        <a:lstStyle/>
        <a:p>
          <a:endParaRPr lang="en-US"/>
        </a:p>
      </dgm:t>
    </dgm:pt>
    <dgm:pt modelId="{4E645D1C-0395-41E4-B939-70B7BD2704AE}" type="sibTrans" cxnId="{8587112F-554A-4DCE-A84E-38B619EAEFCD}">
      <dgm:prSet/>
      <dgm:spPr/>
      <dgm:t>
        <a:bodyPr/>
        <a:lstStyle/>
        <a:p>
          <a:endParaRPr lang="en-US"/>
        </a:p>
      </dgm:t>
    </dgm:pt>
    <dgm:pt modelId="{F70B0C29-A7AF-47D0-B692-5EDB0A5A82A4}">
      <dgm:prSet phldrT="[Text]" custT="1"/>
      <dgm:spPr>
        <a:noFill/>
        <a:ln>
          <a:noFill/>
        </a:ln>
      </dgm:spPr>
      <dgm:t>
        <a:bodyPr/>
        <a:lstStyle/>
        <a:p>
          <a:r>
            <a:rPr lang="en-US" sz="1400" b="1" dirty="0" smtClean="0">
              <a:latin typeface="Garamond" pitchFamily="18" charset="0"/>
            </a:rPr>
            <a:t>2010 to Dec 2013</a:t>
          </a:r>
          <a:endParaRPr lang="en-US" sz="1400" b="1" dirty="0">
            <a:latin typeface="Garamond" pitchFamily="18" charset="0"/>
          </a:endParaRPr>
        </a:p>
      </dgm:t>
    </dgm:pt>
    <dgm:pt modelId="{79200083-68FE-45B1-8D95-A4C01F179428}" type="parTrans" cxnId="{8E3BFDDC-D20C-4C38-97B3-1396EB152AB1}">
      <dgm:prSet/>
      <dgm:spPr/>
      <dgm:t>
        <a:bodyPr/>
        <a:lstStyle/>
        <a:p>
          <a:endParaRPr lang="en-US"/>
        </a:p>
      </dgm:t>
    </dgm:pt>
    <dgm:pt modelId="{BA072F51-7CF3-418E-99C9-DB2A508171C1}" type="sibTrans" cxnId="{8E3BFDDC-D20C-4C38-97B3-1396EB152AB1}">
      <dgm:prSet/>
      <dgm:spPr/>
      <dgm:t>
        <a:bodyPr/>
        <a:lstStyle/>
        <a:p>
          <a:endParaRPr lang="en-US"/>
        </a:p>
      </dgm:t>
    </dgm:pt>
    <dgm:pt modelId="{6B0782FE-E136-4C49-BA8B-95420A32B5DD}">
      <dgm:prSet phldrT="[Text]" custT="1"/>
      <dgm:spPr>
        <a:solidFill>
          <a:srgbClr val="175089"/>
        </a:solidFill>
        <a:ln>
          <a:solidFill>
            <a:srgbClr val="F5D6A3"/>
          </a:solidFill>
        </a:ln>
      </dgm:spPr>
      <dgm:t>
        <a:bodyPr/>
        <a:lstStyle/>
        <a:p>
          <a:r>
            <a:rPr lang="en-US" sz="1400" b="1" dirty="0" smtClean="0">
              <a:latin typeface="Garamond" pitchFamily="18" charset="0"/>
            </a:rPr>
            <a:t>Field Testing </a:t>
          </a:r>
          <a:endParaRPr lang="en-US" sz="1400" b="1" dirty="0">
            <a:latin typeface="Garamond" pitchFamily="18" charset="0"/>
          </a:endParaRPr>
        </a:p>
      </dgm:t>
    </dgm:pt>
    <dgm:pt modelId="{4D670500-CB6F-4AED-8755-BD7BD213A7A3}" type="parTrans" cxnId="{BE35FD6F-28D6-4FD5-9AA7-624CB084D64D}">
      <dgm:prSet/>
      <dgm:spPr/>
      <dgm:t>
        <a:bodyPr/>
        <a:lstStyle/>
        <a:p>
          <a:endParaRPr lang="en-US"/>
        </a:p>
      </dgm:t>
    </dgm:pt>
    <dgm:pt modelId="{112B3E4B-2A0E-4C06-BCBE-971939AC8104}" type="sibTrans" cxnId="{BE35FD6F-28D6-4FD5-9AA7-624CB084D64D}">
      <dgm:prSet/>
      <dgm:spPr/>
      <dgm:t>
        <a:bodyPr/>
        <a:lstStyle/>
        <a:p>
          <a:endParaRPr lang="en-US"/>
        </a:p>
      </dgm:t>
    </dgm:pt>
    <dgm:pt modelId="{AA274863-D44A-453C-8D9E-ED56F6D30B9D}">
      <dgm:prSet phldrT="[Text]" custT="1"/>
      <dgm:spPr>
        <a:noFill/>
        <a:ln>
          <a:noFill/>
        </a:ln>
      </dgm:spPr>
      <dgm:t>
        <a:bodyPr/>
        <a:lstStyle/>
        <a:p>
          <a:r>
            <a:rPr lang="en-US" sz="1400" b="1" dirty="0" smtClean="0">
              <a:solidFill>
                <a:schemeClr val="tx1"/>
              </a:solidFill>
              <a:latin typeface="Garamond" pitchFamily="18" charset="0"/>
              <a:ea typeface="+mn-ea"/>
              <a:cs typeface="+mn-cs"/>
            </a:rPr>
            <a:t>2014 to end of 2018</a:t>
          </a:r>
          <a:endParaRPr lang="en-US" sz="1100" dirty="0"/>
        </a:p>
      </dgm:t>
    </dgm:pt>
    <dgm:pt modelId="{EC39C89C-DFE0-4D52-95FD-54C871F68226}" type="parTrans" cxnId="{288E1C71-72E6-461F-A070-4241670388EF}">
      <dgm:prSet/>
      <dgm:spPr/>
      <dgm:t>
        <a:bodyPr/>
        <a:lstStyle/>
        <a:p>
          <a:endParaRPr lang="en-US"/>
        </a:p>
      </dgm:t>
    </dgm:pt>
    <dgm:pt modelId="{2507EB7D-F476-4E6A-A6A0-B36346AE41D1}" type="sibTrans" cxnId="{288E1C71-72E6-461F-A070-4241670388EF}">
      <dgm:prSet/>
      <dgm:spPr/>
      <dgm:t>
        <a:bodyPr/>
        <a:lstStyle/>
        <a:p>
          <a:endParaRPr lang="en-US"/>
        </a:p>
      </dgm:t>
    </dgm:pt>
    <dgm:pt modelId="{0D01820B-D05B-487A-B1E9-902914C3C0FA}">
      <dgm:prSet phldrT="[Text]" custT="1"/>
      <dgm:spPr>
        <a:solidFill>
          <a:srgbClr val="175089"/>
        </a:solidFill>
        <a:ln>
          <a:solidFill>
            <a:srgbClr val="F5D6A3"/>
          </a:solidFill>
        </a:ln>
      </dgm:spPr>
      <dgm:t>
        <a:bodyPr/>
        <a:lstStyle/>
        <a:p>
          <a:r>
            <a:rPr lang="en-US" sz="1100" b="1" dirty="0" smtClean="0">
              <a:latin typeface="Garamond" pitchFamily="18" charset="0"/>
            </a:rPr>
            <a:t>Implementation</a:t>
          </a:r>
          <a:endParaRPr lang="en-US" sz="1100" b="1" dirty="0">
            <a:latin typeface="Garamond" pitchFamily="18" charset="0"/>
          </a:endParaRPr>
        </a:p>
      </dgm:t>
    </dgm:pt>
    <dgm:pt modelId="{08B237A7-90A0-449F-B810-877265B1186F}" type="parTrans" cxnId="{F064CEBC-E241-4E92-A06C-B2BD4D2AB0D8}">
      <dgm:prSet/>
      <dgm:spPr/>
      <dgm:t>
        <a:bodyPr/>
        <a:lstStyle/>
        <a:p>
          <a:endParaRPr lang="en-US"/>
        </a:p>
      </dgm:t>
    </dgm:pt>
    <dgm:pt modelId="{2DAB749C-6CEE-4645-B71F-DD845C3C238D}" type="sibTrans" cxnId="{F064CEBC-E241-4E92-A06C-B2BD4D2AB0D8}">
      <dgm:prSet/>
      <dgm:spPr/>
      <dgm:t>
        <a:bodyPr/>
        <a:lstStyle/>
        <a:p>
          <a:endParaRPr lang="en-US"/>
        </a:p>
      </dgm:t>
    </dgm:pt>
    <dgm:pt modelId="{4491C0C5-8C3F-4F5F-B47E-026C8675D8E8}">
      <dgm:prSet phldrT="[Text]" custT="1"/>
      <dgm:spPr>
        <a:noFill/>
        <a:ln>
          <a:noFill/>
        </a:ln>
      </dgm:spPr>
      <dgm:t>
        <a:bodyPr/>
        <a:lstStyle/>
        <a:p>
          <a:r>
            <a:rPr lang="en-US" sz="1400" b="1" baseline="0" dirty="0" smtClean="0">
              <a:latin typeface="Garamond" pitchFamily="18" charset="0"/>
            </a:rPr>
            <a:t>starts in 2019</a:t>
          </a:r>
          <a:endParaRPr lang="en-US" sz="1400" dirty="0"/>
        </a:p>
      </dgm:t>
    </dgm:pt>
    <dgm:pt modelId="{ED856CFA-F66E-4EE4-9C94-F6DFC22B9B56}" type="sibTrans" cxnId="{2B037C6F-F2B0-4D88-A917-6AE89E07A968}">
      <dgm:prSet/>
      <dgm:spPr/>
      <dgm:t>
        <a:bodyPr/>
        <a:lstStyle/>
        <a:p>
          <a:endParaRPr lang="en-US"/>
        </a:p>
      </dgm:t>
    </dgm:pt>
    <dgm:pt modelId="{37FBFAD0-0BE0-4B99-A74B-3DA6DE9B01A8}" type="parTrans" cxnId="{2B037C6F-F2B0-4D88-A917-6AE89E07A968}">
      <dgm:prSet/>
      <dgm:spPr/>
      <dgm:t>
        <a:bodyPr/>
        <a:lstStyle/>
        <a:p>
          <a:endParaRPr lang="en-US"/>
        </a:p>
      </dgm:t>
    </dgm:pt>
    <dgm:pt modelId="{BEB0B135-4490-49A2-9F64-47750195FF04}" type="pres">
      <dgm:prSet presAssocID="{38D92271-C6BF-4C17-BD14-CF7002D8002E}" presName="Name0" presStyleCnt="0">
        <dgm:presLayoutVars>
          <dgm:chMax val="5"/>
          <dgm:chPref val="5"/>
          <dgm:dir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91605F62-82ED-4F60-AE53-0CE42E925D0A}" type="pres">
      <dgm:prSet presAssocID="{90E5E8B2-28D4-4744-8BA8-4E14F1FDCD78}" presName="parentText1" presStyleLbl="node1" presStyleIdx="0" presStyleCnt="3" custScaleX="101792" custScaleY="105674" custLinFactNeighborX="-1308" custLinFactNeighborY="-751">
        <dgm:presLayoutVars>
          <dgm:chMax/>
          <dgm:chPref val="3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07559B5-856E-44C7-8B72-2201C9150874}" type="pres">
      <dgm:prSet presAssocID="{90E5E8B2-28D4-4744-8BA8-4E14F1FDCD78}" presName="childText1" presStyleLbl="solidAlignAcc1" presStyleIdx="0" presStyleCnt="3" custScaleX="111708" custLinFactNeighborX="-3995" custLinFactNeighborY="-3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6AA7FEF-4AA0-42B8-92F5-649EDDFE0FF0}" type="pres">
      <dgm:prSet presAssocID="{6B0782FE-E136-4C49-BA8B-95420A32B5DD}" presName="parentText2" presStyleLbl="node1" presStyleIdx="1" presStyleCnt="3" custScaleY="99092" custLinFactNeighborX="-790" custLinFactNeighborY="-3092">
        <dgm:presLayoutVars>
          <dgm:chMax/>
          <dgm:chPref val="3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420EBDA-67CA-4AFF-BB7F-36B3EDA4DB1E}" type="pres">
      <dgm:prSet presAssocID="{6B0782FE-E136-4C49-BA8B-95420A32B5DD}" presName="childText2" presStyleLbl="solidAlignAcc1" presStyleIdx="1" presStyleCnt="3" custLinFactNeighborX="-464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6D062AD-E37E-4A7C-A422-982125B8622C}" type="pres">
      <dgm:prSet presAssocID="{0D01820B-D05B-487A-B1E9-902914C3C0FA}" presName="parentText3" presStyleLbl="node1" presStyleIdx="2" presStyleCnt="3" custScaleX="102753" custScaleY="109055" custLinFactNeighborX="-1530" custLinFactNeighborY="4034">
        <dgm:presLayoutVars>
          <dgm:chMax/>
          <dgm:chPref val="3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E4C3C56-2FD0-4D56-9DAE-E5425136BFF9}" type="pres">
      <dgm:prSet presAssocID="{0D01820B-D05B-487A-B1E9-902914C3C0FA}" presName="childText3" presStyleLbl="solidAlignAcc1" presStyleIdx="2" presStyleCnt="3" custScaleX="113137" custScaleY="97055" custLinFactNeighborX="628" custLinFactNeighborY="-15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88E1C71-72E6-461F-A070-4241670388EF}" srcId="{6B0782FE-E136-4C49-BA8B-95420A32B5DD}" destId="{AA274863-D44A-453C-8D9E-ED56F6D30B9D}" srcOrd="0" destOrd="0" parTransId="{EC39C89C-DFE0-4D52-95FD-54C871F68226}" sibTransId="{2507EB7D-F476-4E6A-A6A0-B36346AE41D1}"/>
    <dgm:cxn modelId="{2B037C6F-F2B0-4D88-A917-6AE89E07A968}" srcId="{0D01820B-D05B-487A-B1E9-902914C3C0FA}" destId="{4491C0C5-8C3F-4F5F-B47E-026C8675D8E8}" srcOrd="0" destOrd="0" parTransId="{37FBFAD0-0BE0-4B99-A74B-3DA6DE9B01A8}" sibTransId="{ED856CFA-F66E-4EE4-9C94-F6DFC22B9B56}"/>
    <dgm:cxn modelId="{8587112F-554A-4DCE-A84E-38B619EAEFCD}" srcId="{38D92271-C6BF-4C17-BD14-CF7002D8002E}" destId="{90E5E8B2-28D4-4744-8BA8-4E14F1FDCD78}" srcOrd="0" destOrd="0" parTransId="{68EBFC92-A703-43CF-B168-A74E61ABD32D}" sibTransId="{4E645D1C-0395-41E4-B939-70B7BD2704AE}"/>
    <dgm:cxn modelId="{AE5FFC3D-F5BC-4412-8157-0A228AE9D846}" type="presOf" srcId="{AA274863-D44A-453C-8D9E-ED56F6D30B9D}" destId="{B420EBDA-67CA-4AFF-BB7F-36B3EDA4DB1E}" srcOrd="0" destOrd="0" presId="urn:microsoft.com/office/officeart/2009/3/layout/IncreasingArrowsProcess"/>
    <dgm:cxn modelId="{4733299A-0045-4E6E-A9AF-BFC59F38A1EC}" type="presOf" srcId="{6B0782FE-E136-4C49-BA8B-95420A32B5DD}" destId="{C6AA7FEF-4AA0-42B8-92F5-649EDDFE0FF0}" srcOrd="0" destOrd="0" presId="urn:microsoft.com/office/officeart/2009/3/layout/IncreasingArrowsProcess"/>
    <dgm:cxn modelId="{CD802FF8-6174-437D-9A4C-582DD2124A31}" type="presOf" srcId="{0D01820B-D05B-487A-B1E9-902914C3C0FA}" destId="{36D062AD-E37E-4A7C-A422-982125B8622C}" srcOrd="0" destOrd="0" presId="urn:microsoft.com/office/officeart/2009/3/layout/IncreasingArrowsProcess"/>
    <dgm:cxn modelId="{BE35FD6F-28D6-4FD5-9AA7-624CB084D64D}" srcId="{38D92271-C6BF-4C17-BD14-CF7002D8002E}" destId="{6B0782FE-E136-4C49-BA8B-95420A32B5DD}" srcOrd="1" destOrd="0" parTransId="{4D670500-CB6F-4AED-8755-BD7BD213A7A3}" sibTransId="{112B3E4B-2A0E-4C06-BCBE-971939AC8104}"/>
    <dgm:cxn modelId="{8E3BFDDC-D20C-4C38-97B3-1396EB152AB1}" srcId="{90E5E8B2-28D4-4744-8BA8-4E14F1FDCD78}" destId="{F70B0C29-A7AF-47D0-B692-5EDB0A5A82A4}" srcOrd="0" destOrd="0" parTransId="{79200083-68FE-45B1-8D95-A4C01F179428}" sibTransId="{BA072F51-7CF3-418E-99C9-DB2A508171C1}"/>
    <dgm:cxn modelId="{F064CEBC-E241-4E92-A06C-B2BD4D2AB0D8}" srcId="{38D92271-C6BF-4C17-BD14-CF7002D8002E}" destId="{0D01820B-D05B-487A-B1E9-902914C3C0FA}" srcOrd="2" destOrd="0" parTransId="{08B237A7-90A0-449F-B810-877265B1186F}" sibTransId="{2DAB749C-6CEE-4645-B71F-DD845C3C238D}"/>
    <dgm:cxn modelId="{CD85AFF1-DA1B-4206-8039-F3AC522A0B33}" type="presOf" srcId="{F70B0C29-A7AF-47D0-B692-5EDB0A5A82A4}" destId="{307559B5-856E-44C7-8B72-2201C9150874}" srcOrd="0" destOrd="0" presId="urn:microsoft.com/office/officeart/2009/3/layout/IncreasingArrowsProcess"/>
    <dgm:cxn modelId="{39913462-20C4-4707-AB80-5077DE175D1B}" type="presOf" srcId="{4491C0C5-8C3F-4F5F-B47E-026C8675D8E8}" destId="{8E4C3C56-2FD0-4D56-9DAE-E5425136BFF9}" srcOrd="0" destOrd="0" presId="urn:microsoft.com/office/officeart/2009/3/layout/IncreasingArrowsProcess"/>
    <dgm:cxn modelId="{C1269A0E-55F9-4A9A-9BB3-74CED4140EDB}" type="presOf" srcId="{38D92271-C6BF-4C17-BD14-CF7002D8002E}" destId="{BEB0B135-4490-49A2-9F64-47750195FF04}" srcOrd="0" destOrd="0" presId="urn:microsoft.com/office/officeart/2009/3/layout/IncreasingArrowsProcess"/>
    <dgm:cxn modelId="{58D59593-FC71-4A13-A1A9-4AD0464A81E6}" type="presOf" srcId="{90E5E8B2-28D4-4744-8BA8-4E14F1FDCD78}" destId="{91605F62-82ED-4F60-AE53-0CE42E925D0A}" srcOrd="0" destOrd="0" presId="urn:microsoft.com/office/officeart/2009/3/layout/IncreasingArrowsProcess"/>
    <dgm:cxn modelId="{F41BDC5A-86F7-48B5-B1F7-081283124C34}" type="presParOf" srcId="{BEB0B135-4490-49A2-9F64-47750195FF04}" destId="{91605F62-82ED-4F60-AE53-0CE42E925D0A}" srcOrd="0" destOrd="0" presId="urn:microsoft.com/office/officeart/2009/3/layout/IncreasingArrowsProcess"/>
    <dgm:cxn modelId="{800344A5-D72A-41E0-898A-42FABD76B4FF}" type="presParOf" srcId="{BEB0B135-4490-49A2-9F64-47750195FF04}" destId="{307559B5-856E-44C7-8B72-2201C9150874}" srcOrd="1" destOrd="0" presId="urn:microsoft.com/office/officeart/2009/3/layout/IncreasingArrowsProcess"/>
    <dgm:cxn modelId="{1F35275A-27DE-4C17-BB7B-21EBCE990EF1}" type="presParOf" srcId="{BEB0B135-4490-49A2-9F64-47750195FF04}" destId="{C6AA7FEF-4AA0-42B8-92F5-649EDDFE0FF0}" srcOrd="2" destOrd="0" presId="urn:microsoft.com/office/officeart/2009/3/layout/IncreasingArrowsProcess"/>
    <dgm:cxn modelId="{B416A89B-E35A-4441-A932-C869989F4DFA}" type="presParOf" srcId="{BEB0B135-4490-49A2-9F64-47750195FF04}" destId="{B420EBDA-67CA-4AFF-BB7F-36B3EDA4DB1E}" srcOrd="3" destOrd="0" presId="urn:microsoft.com/office/officeart/2009/3/layout/IncreasingArrowsProcess"/>
    <dgm:cxn modelId="{9A2BFF6C-B760-454C-9DCD-D8966FB8DF52}" type="presParOf" srcId="{BEB0B135-4490-49A2-9F64-47750195FF04}" destId="{36D062AD-E37E-4A7C-A422-982125B8622C}" srcOrd="4" destOrd="0" presId="urn:microsoft.com/office/officeart/2009/3/layout/IncreasingArrowsProcess"/>
    <dgm:cxn modelId="{D6808788-2DDC-408C-89BE-50F8F94F8BAE}" type="presParOf" srcId="{BEB0B135-4490-49A2-9F64-47750195FF04}" destId="{8E4C3C56-2FD0-4D56-9DAE-E5425136BFF9}" srcOrd="5" destOrd="0" presId="urn:microsoft.com/office/officeart/2009/3/layout/IncreasingArrowsProces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8D92271-C6BF-4C17-BD14-CF7002D8002E}" type="doc">
      <dgm:prSet loTypeId="urn:microsoft.com/office/officeart/2009/3/layout/IncreasingArrows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0E5E8B2-28D4-4744-8BA8-4E14F1FDCD78}">
      <dgm:prSet phldrT="[Text]" custT="1"/>
      <dgm:spPr>
        <a:solidFill>
          <a:srgbClr val="175089"/>
        </a:solidFill>
        <a:ln>
          <a:solidFill>
            <a:srgbClr val="F5D6A3"/>
          </a:solidFill>
        </a:ln>
      </dgm:spPr>
      <dgm:t>
        <a:bodyPr/>
        <a:lstStyle/>
        <a:p>
          <a:r>
            <a:rPr lang="en-US" sz="1400" b="1" dirty="0" smtClean="0">
              <a:latin typeface="Garamond" pitchFamily="18" charset="0"/>
            </a:rPr>
            <a:t>Development Phase</a:t>
          </a:r>
          <a:endParaRPr lang="en-US" sz="1400" b="1" dirty="0">
            <a:latin typeface="Garamond" pitchFamily="18" charset="0"/>
          </a:endParaRPr>
        </a:p>
      </dgm:t>
    </dgm:pt>
    <dgm:pt modelId="{68EBFC92-A703-43CF-B168-A74E61ABD32D}" type="parTrans" cxnId="{8587112F-554A-4DCE-A84E-38B619EAEFCD}">
      <dgm:prSet/>
      <dgm:spPr/>
      <dgm:t>
        <a:bodyPr/>
        <a:lstStyle/>
        <a:p>
          <a:endParaRPr lang="en-US"/>
        </a:p>
      </dgm:t>
    </dgm:pt>
    <dgm:pt modelId="{4E645D1C-0395-41E4-B939-70B7BD2704AE}" type="sibTrans" cxnId="{8587112F-554A-4DCE-A84E-38B619EAEFCD}">
      <dgm:prSet/>
      <dgm:spPr/>
      <dgm:t>
        <a:bodyPr/>
        <a:lstStyle/>
        <a:p>
          <a:endParaRPr lang="en-US"/>
        </a:p>
      </dgm:t>
    </dgm:pt>
    <dgm:pt modelId="{F70B0C29-A7AF-47D0-B692-5EDB0A5A82A4}">
      <dgm:prSet phldrT="[Text]" custT="1"/>
      <dgm:spPr>
        <a:noFill/>
        <a:ln>
          <a:noFill/>
        </a:ln>
      </dgm:spPr>
      <dgm:t>
        <a:bodyPr/>
        <a:lstStyle/>
        <a:p>
          <a:r>
            <a:rPr lang="en-US" sz="1400" b="1" dirty="0" smtClean="0">
              <a:latin typeface="Garamond" pitchFamily="18" charset="0"/>
            </a:rPr>
            <a:t>In three steps by the end of 2016</a:t>
          </a:r>
          <a:endParaRPr lang="en-US" sz="1400" b="1" dirty="0">
            <a:latin typeface="Garamond" pitchFamily="18" charset="0"/>
          </a:endParaRPr>
        </a:p>
      </dgm:t>
    </dgm:pt>
    <dgm:pt modelId="{79200083-68FE-45B1-8D95-A4C01F179428}" type="parTrans" cxnId="{8E3BFDDC-D20C-4C38-97B3-1396EB152AB1}">
      <dgm:prSet/>
      <dgm:spPr/>
      <dgm:t>
        <a:bodyPr/>
        <a:lstStyle/>
        <a:p>
          <a:endParaRPr lang="en-US"/>
        </a:p>
      </dgm:t>
    </dgm:pt>
    <dgm:pt modelId="{BA072F51-7CF3-418E-99C9-DB2A508171C1}" type="sibTrans" cxnId="{8E3BFDDC-D20C-4C38-97B3-1396EB152AB1}">
      <dgm:prSet/>
      <dgm:spPr/>
      <dgm:t>
        <a:bodyPr/>
        <a:lstStyle/>
        <a:p>
          <a:endParaRPr lang="en-US"/>
        </a:p>
      </dgm:t>
    </dgm:pt>
    <dgm:pt modelId="{6B0782FE-E136-4C49-BA8B-95420A32B5DD}">
      <dgm:prSet phldrT="[Text]" custT="1"/>
      <dgm:spPr>
        <a:solidFill>
          <a:srgbClr val="175089"/>
        </a:solidFill>
        <a:ln>
          <a:solidFill>
            <a:srgbClr val="F5D6A3"/>
          </a:solidFill>
        </a:ln>
      </dgm:spPr>
      <dgm:t>
        <a:bodyPr/>
        <a:lstStyle/>
        <a:p>
          <a:r>
            <a:rPr lang="en-US" sz="1400" b="1" dirty="0" smtClean="0">
              <a:latin typeface="Garamond" pitchFamily="18" charset="0"/>
            </a:rPr>
            <a:t>Testing and Refining</a:t>
          </a:r>
          <a:endParaRPr lang="en-US" sz="1400" b="1" dirty="0">
            <a:latin typeface="Garamond" pitchFamily="18" charset="0"/>
          </a:endParaRPr>
        </a:p>
      </dgm:t>
    </dgm:pt>
    <dgm:pt modelId="{4D670500-CB6F-4AED-8755-BD7BD213A7A3}" type="parTrans" cxnId="{BE35FD6F-28D6-4FD5-9AA7-624CB084D64D}">
      <dgm:prSet/>
      <dgm:spPr/>
      <dgm:t>
        <a:bodyPr/>
        <a:lstStyle/>
        <a:p>
          <a:endParaRPr lang="en-US"/>
        </a:p>
      </dgm:t>
    </dgm:pt>
    <dgm:pt modelId="{112B3E4B-2A0E-4C06-BCBE-971939AC8104}" type="sibTrans" cxnId="{BE35FD6F-28D6-4FD5-9AA7-624CB084D64D}">
      <dgm:prSet/>
      <dgm:spPr/>
      <dgm:t>
        <a:bodyPr/>
        <a:lstStyle/>
        <a:p>
          <a:endParaRPr lang="en-US"/>
        </a:p>
      </dgm:t>
    </dgm:pt>
    <dgm:pt modelId="{AA274863-D44A-453C-8D9E-ED56F6D30B9D}">
      <dgm:prSet phldrT="[Text]" custT="1"/>
      <dgm:spPr>
        <a:noFill/>
        <a:ln>
          <a:noFill/>
        </a:ln>
      </dgm:spPr>
      <dgm:t>
        <a:bodyPr/>
        <a:lstStyle/>
        <a:p>
          <a:r>
            <a:rPr lang="en-US" sz="1400" b="1" dirty="0" smtClean="0">
              <a:solidFill>
                <a:schemeClr val="tx1"/>
              </a:solidFill>
              <a:latin typeface="Garamond" pitchFamily="18" charset="0"/>
              <a:ea typeface="+mn-ea"/>
              <a:cs typeface="+mn-cs"/>
            </a:rPr>
            <a:t>To the third quarter of 2018</a:t>
          </a:r>
          <a:endParaRPr lang="en-US" sz="1100" dirty="0"/>
        </a:p>
      </dgm:t>
    </dgm:pt>
    <dgm:pt modelId="{EC39C89C-DFE0-4D52-95FD-54C871F68226}" type="parTrans" cxnId="{288E1C71-72E6-461F-A070-4241670388EF}">
      <dgm:prSet/>
      <dgm:spPr/>
      <dgm:t>
        <a:bodyPr/>
        <a:lstStyle/>
        <a:p>
          <a:endParaRPr lang="en-US"/>
        </a:p>
      </dgm:t>
    </dgm:pt>
    <dgm:pt modelId="{2507EB7D-F476-4E6A-A6A0-B36346AE41D1}" type="sibTrans" cxnId="{288E1C71-72E6-461F-A070-4241670388EF}">
      <dgm:prSet/>
      <dgm:spPr/>
      <dgm:t>
        <a:bodyPr/>
        <a:lstStyle/>
        <a:p>
          <a:endParaRPr lang="en-US"/>
        </a:p>
      </dgm:t>
    </dgm:pt>
    <dgm:pt modelId="{0D01820B-D05B-487A-B1E9-902914C3C0FA}">
      <dgm:prSet phldrT="[Text]" custT="1"/>
      <dgm:spPr>
        <a:solidFill>
          <a:srgbClr val="175089"/>
        </a:solidFill>
        <a:ln>
          <a:solidFill>
            <a:srgbClr val="F5D6A3"/>
          </a:solidFill>
        </a:ln>
      </dgm:spPr>
      <dgm:t>
        <a:bodyPr/>
        <a:lstStyle/>
        <a:p>
          <a:r>
            <a:rPr lang="en-US" sz="1400" b="1" dirty="0" smtClean="0">
              <a:latin typeface="Garamond" pitchFamily="18" charset="0"/>
            </a:rPr>
            <a:t>Implementation</a:t>
          </a:r>
          <a:endParaRPr lang="en-US" sz="1400" b="1" dirty="0">
            <a:latin typeface="Garamond" pitchFamily="18" charset="0"/>
          </a:endParaRPr>
        </a:p>
      </dgm:t>
    </dgm:pt>
    <dgm:pt modelId="{08B237A7-90A0-449F-B810-877265B1186F}" type="parTrans" cxnId="{F064CEBC-E241-4E92-A06C-B2BD4D2AB0D8}">
      <dgm:prSet/>
      <dgm:spPr/>
      <dgm:t>
        <a:bodyPr/>
        <a:lstStyle/>
        <a:p>
          <a:endParaRPr lang="en-US"/>
        </a:p>
      </dgm:t>
    </dgm:pt>
    <dgm:pt modelId="{2DAB749C-6CEE-4645-B71F-DD845C3C238D}" type="sibTrans" cxnId="{F064CEBC-E241-4E92-A06C-B2BD4D2AB0D8}">
      <dgm:prSet/>
      <dgm:spPr/>
      <dgm:t>
        <a:bodyPr/>
        <a:lstStyle/>
        <a:p>
          <a:endParaRPr lang="en-US"/>
        </a:p>
      </dgm:t>
    </dgm:pt>
    <dgm:pt modelId="{4491C0C5-8C3F-4F5F-B47E-026C8675D8E8}">
      <dgm:prSet phldrT="[Text]" custT="1"/>
      <dgm:spPr>
        <a:noFill/>
        <a:ln>
          <a:noFill/>
        </a:ln>
      </dgm:spPr>
      <dgm:t>
        <a:bodyPr/>
        <a:lstStyle/>
        <a:p>
          <a:r>
            <a:rPr lang="en-US" sz="1400" b="1" baseline="0" dirty="0" smtClean="0">
              <a:latin typeface="Garamond" pitchFamily="18" charset="0"/>
            </a:rPr>
            <a:t>starts in 2019</a:t>
          </a:r>
          <a:endParaRPr lang="en-US" sz="1400" dirty="0"/>
        </a:p>
      </dgm:t>
    </dgm:pt>
    <dgm:pt modelId="{ED856CFA-F66E-4EE4-9C94-F6DFC22B9B56}" type="sibTrans" cxnId="{2B037C6F-F2B0-4D88-A917-6AE89E07A968}">
      <dgm:prSet/>
      <dgm:spPr/>
      <dgm:t>
        <a:bodyPr/>
        <a:lstStyle/>
        <a:p>
          <a:endParaRPr lang="en-US"/>
        </a:p>
      </dgm:t>
    </dgm:pt>
    <dgm:pt modelId="{37FBFAD0-0BE0-4B99-A74B-3DA6DE9B01A8}" type="parTrans" cxnId="{2B037C6F-F2B0-4D88-A917-6AE89E07A968}">
      <dgm:prSet/>
      <dgm:spPr/>
      <dgm:t>
        <a:bodyPr/>
        <a:lstStyle/>
        <a:p>
          <a:endParaRPr lang="en-US"/>
        </a:p>
      </dgm:t>
    </dgm:pt>
    <dgm:pt modelId="{BEB0B135-4490-49A2-9F64-47750195FF04}" type="pres">
      <dgm:prSet presAssocID="{38D92271-C6BF-4C17-BD14-CF7002D8002E}" presName="Name0" presStyleCnt="0">
        <dgm:presLayoutVars>
          <dgm:chMax val="5"/>
          <dgm:chPref val="5"/>
          <dgm:dir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91605F62-82ED-4F60-AE53-0CE42E925D0A}" type="pres">
      <dgm:prSet presAssocID="{90E5E8B2-28D4-4744-8BA8-4E14F1FDCD78}" presName="parentText1" presStyleLbl="node1" presStyleIdx="0" presStyleCnt="3" custScaleX="101792" custScaleY="105674" custLinFactNeighborX="-1308" custLinFactNeighborY="-751">
        <dgm:presLayoutVars>
          <dgm:chMax/>
          <dgm:chPref val="3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07559B5-856E-44C7-8B72-2201C9150874}" type="pres">
      <dgm:prSet presAssocID="{90E5E8B2-28D4-4744-8BA8-4E14F1FDCD78}" presName="childText1" presStyleLbl="solidAlignAcc1" presStyleIdx="0" presStyleCnt="3" custScaleX="111708" custLinFactNeighborX="-3995" custLinFactNeighborY="-3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6AA7FEF-4AA0-42B8-92F5-649EDDFE0FF0}" type="pres">
      <dgm:prSet presAssocID="{6B0782FE-E136-4C49-BA8B-95420A32B5DD}" presName="parentText2" presStyleLbl="node1" presStyleIdx="1" presStyleCnt="3" custScaleY="99092" custLinFactNeighborX="-790" custLinFactNeighborY="-3092">
        <dgm:presLayoutVars>
          <dgm:chMax/>
          <dgm:chPref val="3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420EBDA-67CA-4AFF-BB7F-36B3EDA4DB1E}" type="pres">
      <dgm:prSet presAssocID="{6B0782FE-E136-4C49-BA8B-95420A32B5DD}" presName="childText2" presStyleLbl="solidAlignAcc1" presStyleIdx="1" presStyleCnt="3" custLinFactNeighborX="-464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6D062AD-E37E-4A7C-A422-982125B8622C}" type="pres">
      <dgm:prSet presAssocID="{0D01820B-D05B-487A-B1E9-902914C3C0FA}" presName="parentText3" presStyleLbl="node1" presStyleIdx="2" presStyleCnt="3" custScaleX="102753" custScaleY="109055" custLinFactNeighborX="-1530" custLinFactNeighborY="4034">
        <dgm:presLayoutVars>
          <dgm:chMax/>
          <dgm:chPref val="3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E4C3C56-2FD0-4D56-9DAE-E5425136BFF9}" type="pres">
      <dgm:prSet presAssocID="{0D01820B-D05B-487A-B1E9-902914C3C0FA}" presName="childText3" presStyleLbl="solidAlignAcc1" presStyleIdx="2" presStyleCnt="3" custScaleX="113137" custScaleY="97055" custLinFactNeighborX="628" custLinFactNeighborY="-15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EC6F5C2-826F-4ADE-A221-DFEBA903D553}" type="presOf" srcId="{4491C0C5-8C3F-4F5F-B47E-026C8675D8E8}" destId="{8E4C3C56-2FD0-4D56-9DAE-E5425136BFF9}" srcOrd="0" destOrd="0" presId="urn:microsoft.com/office/officeart/2009/3/layout/IncreasingArrowsProcess"/>
    <dgm:cxn modelId="{288E1C71-72E6-461F-A070-4241670388EF}" srcId="{6B0782FE-E136-4C49-BA8B-95420A32B5DD}" destId="{AA274863-D44A-453C-8D9E-ED56F6D30B9D}" srcOrd="0" destOrd="0" parTransId="{EC39C89C-DFE0-4D52-95FD-54C871F68226}" sibTransId="{2507EB7D-F476-4E6A-A6A0-B36346AE41D1}"/>
    <dgm:cxn modelId="{2B037C6F-F2B0-4D88-A917-6AE89E07A968}" srcId="{0D01820B-D05B-487A-B1E9-902914C3C0FA}" destId="{4491C0C5-8C3F-4F5F-B47E-026C8675D8E8}" srcOrd="0" destOrd="0" parTransId="{37FBFAD0-0BE0-4B99-A74B-3DA6DE9B01A8}" sibTransId="{ED856CFA-F66E-4EE4-9C94-F6DFC22B9B56}"/>
    <dgm:cxn modelId="{1247D750-A2C8-456E-ABD5-659113A6455B}" type="presOf" srcId="{6B0782FE-E136-4C49-BA8B-95420A32B5DD}" destId="{C6AA7FEF-4AA0-42B8-92F5-649EDDFE0FF0}" srcOrd="0" destOrd="0" presId="urn:microsoft.com/office/officeart/2009/3/layout/IncreasingArrowsProcess"/>
    <dgm:cxn modelId="{8587112F-554A-4DCE-A84E-38B619EAEFCD}" srcId="{38D92271-C6BF-4C17-BD14-CF7002D8002E}" destId="{90E5E8B2-28D4-4744-8BA8-4E14F1FDCD78}" srcOrd="0" destOrd="0" parTransId="{68EBFC92-A703-43CF-B168-A74E61ABD32D}" sibTransId="{4E645D1C-0395-41E4-B939-70B7BD2704AE}"/>
    <dgm:cxn modelId="{EC501924-2216-4956-AF70-0D27AD741D16}" type="presOf" srcId="{0D01820B-D05B-487A-B1E9-902914C3C0FA}" destId="{36D062AD-E37E-4A7C-A422-982125B8622C}" srcOrd="0" destOrd="0" presId="urn:microsoft.com/office/officeart/2009/3/layout/IncreasingArrowsProcess"/>
    <dgm:cxn modelId="{A477243F-6812-48A5-941C-4EBBEC828EE7}" type="presOf" srcId="{F70B0C29-A7AF-47D0-B692-5EDB0A5A82A4}" destId="{307559B5-856E-44C7-8B72-2201C9150874}" srcOrd="0" destOrd="0" presId="urn:microsoft.com/office/officeart/2009/3/layout/IncreasingArrowsProcess"/>
    <dgm:cxn modelId="{BE35FD6F-28D6-4FD5-9AA7-624CB084D64D}" srcId="{38D92271-C6BF-4C17-BD14-CF7002D8002E}" destId="{6B0782FE-E136-4C49-BA8B-95420A32B5DD}" srcOrd="1" destOrd="0" parTransId="{4D670500-CB6F-4AED-8755-BD7BD213A7A3}" sibTransId="{112B3E4B-2A0E-4C06-BCBE-971939AC8104}"/>
    <dgm:cxn modelId="{29D0EEF8-BD95-4782-8F0D-DAD3290FE8BF}" type="presOf" srcId="{AA274863-D44A-453C-8D9E-ED56F6D30B9D}" destId="{B420EBDA-67CA-4AFF-BB7F-36B3EDA4DB1E}" srcOrd="0" destOrd="0" presId="urn:microsoft.com/office/officeart/2009/3/layout/IncreasingArrowsProcess"/>
    <dgm:cxn modelId="{8E3BFDDC-D20C-4C38-97B3-1396EB152AB1}" srcId="{90E5E8B2-28D4-4744-8BA8-4E14F1FDCD78}" destId="{F70B0C29-A7AF-47D0-B692-5EDB0A5A82A4}" srcOrd="0" destOrd="0" parTransId="{79200083-68FE-45B1-8D95-A4C01F179428}" sibTransId="{BA072F51-7CF3-418E-99C9-DB2A508171C1}"/>
    <dgm:cxn modelId="{F064CEBC-E241-4E92-A06C-B2BD4D2AB0D8}" srcId="{38D92271-C6BF-4C17-BD14-CF7002D8002E}" destId="{0D01820B-D05B-487A-B1E9-902914C3C0FA}" srcOrd="2" destOrd="0" parTransId="{08B237A7-90A0-449F-B810-877265B1186F}" sibTransId="{2DAB749C-6CEE-4645-B71F-DD845C3C238D}"/>
    <dgm:cxn modelId="{69B197A8-CC3F-4966-B465-01ADBB2789FB}" type="presOf" srcId="{38D92271-C6BF-4C17-BD14-CF7002D8002E}" destId="{BEB0B135-4490-49A2-9F64-47750195FF04}" srcOrd="0" destOrd="0" presId="urn:microsoft.com/office/officeart/2009/3/layout/IncreasingArrowsProcess"/>
    <dgm:cxn modelId="{0596F086-C921-4B49-97F2-FF632477FA7D}" type="presOf" srcId="{90E5E8B2-28D4-4744-8BA8-4E14F1FDCD78}" destId="{91605F62-82ED-4F60-AE53-0CE42E925D0A}" srcOrd="0" destOrd="0" presId="urn:microsoft.com/office/officeart/2009/3/layout/IncreasingArrowsProcess"/>
    <dgm:cxn modelId="{4458873B-75F0-4E29-AC6E-0171A0F6A557}" type="presParOf" srcId="{BEB0B135-4490-49A2-9F64-47750195FF04}" destId="{91605F62-82ED-4F60-AE53-0CE42E925D0A}" srcOrd="0" destOrd="0" presId="urn:microsoft.com/office/officeart/2009/3/layout/IncreasingArrowsProcess"/>
    <dgm:cxn modelId="{2CA71148-9267-40A2-9FD6-0370EFD32802}" type="presParOf" srcId="{BEB0B135-4490-49A2-9F64-47750195FF04}" destId="{307559B5-856E-44C7-8B72-2201C9150874}" srcOrd="1" destOrd="0" presId="urn:microsoft.com/office/officeart/2009/3/layout/IncreasingArrowsProcess"/>
    <dgm:cxn modelId="{12D7684E-83E0-413A-8C80-E9C3A396E938}" type="presParOf" srcId="{BEB0B135-4490-49A2-9F64-47750195FF04}" destId="{C6AA7FEF-4AA0-42B8-92F5-649EDDFE0FF0}" srcOrd="2" destOrd="0" presId="urn:microsoft.com/office/officeart/2009/3/layout/IncreasingArrowsProcess"/>
    <dgm:cxn modelId="{8CA5227D-6EB7-491C-AC56-2401E40A2A5C}" type="presParOf" srcId="{BEB0B135-4490-49A2-9F64-47750195FF04}" destId="{B420EBDA-67CA-4AFF-BB7F-36B3EDA4DB1E}" srcOrd="3" destOrd="0" presId="urn:microsoft.com/office/officeart/2009/3/layout/IncreasingArrowsProcess"/>
    <dgm:cxn modelId="{F7929D77-FA69-44E3-BF8A-D6259F5C4C91}" type="presParOf" srcId="{BEB0B135-4490-49A2-9F64-47750195FF04}" destId="{36D062AD-E37E-4A7C-A422-982125B8622C}" srcOrd="4" destOrd="0" presId="urn:microsoft.com/office/officeart/2009/3/layout/IncreasingArrowsProcess"/>
    <dgm:cxn modelId="{E5DC90C9-8163-42D5-A64E-2D504E7897B7}" type="presParOf" srcId="{BEB0B135-4490-49A2-9F64-47750195FF04}" destId="{8E4C3C56-2FD0-4D56-9DAE-E5425136BFF9}" srcOrd="5" destOrd="0" presId="urn:microsoft.com/office/officeart/2009/3/layout/IncreasingArrowsProces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1605F62-82ED-4F60-AE53-0CE42E925D0A}">
      <dsp:nvSpPr>
        <dsp:cNvPr id="0" name=""/>
        <dsp:cNvSpPr/>
      </dsp:nvSpPr>
      <dsp:spPr>
        <a:xfrm>
          <a:off x="805269" y="2"/>
          <a:ext cx="5310699" cy="802936"/>
        </a:xfrm>
        <a:prstGeom prst="rightArrow">
          <a:avLst>
            <a:gd name="adj1" fmla="val 50000"/>
            <a:gd name="adj2" fmla="val 50000"/>
          </a:avLst>
        </a:prstGeom>
        <a:solidFill>
          <a:srgbClr val="175089"/>
        </a:solidFill>
        <a:ln w="25400" cap="flat" cmpd="sng" algn="ctr">
          <a:solidFill>
            <a:srgbClr val="F5D6A3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254000" bIns="120622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1" kern="1200" dirty="0" smtClean="0">
              <a:latin typeface="Garamond" pitchFamily="18" charset="0"/>
            </a:rPr>
            <a:t>Development</a:t>
          </a:r>
          <a:endParaRPr lang="en-US" sz="1400" b="1" kern="1200" dirty="0">
            <a:latin typeface="Garamond" pitchFamily="18" charset="0"/>
          </a:endParaRPr>
        </a:p>
      </dsp:txBody>
      <dsp:txXfrm>
        <a:off x="805269" y="200736"/>
        <a:ext cx="5109965" cy="401468"/>
      </dsp:txXfrm>
    </dsp:sp>
    <dsp:sp modelId="{307559B5-856E-44C7-8B72-2201C9150874}">
      <dsp:nvSpPr>
        <dsp:cNvPr id="0" name=""/>
        <dsp:cNvSpPr/>
      </dsp:nvSpPr>
      <dsp:spPr>
        <a:xfrm>
          <a:off x="761993" y="612657"/>
          <a:ext cx="1795035" cy="1463701"/>
        </a:xfrm>
        <a:prstGeom prst="rect">
          <a:avLst/>
        </a:prstGeom>
        <a:noFill/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1" kern="1200" dirty="0" smtClean="0">
              <a:latin typeface="Garamond" pitchFamily="18" charset="0"/>
            </a:rPr>
            <a:t>2010 to Dec 2013</a:t>
          </a:r>
          <a:endParaRPr lang="en-US" sz="1400" b="1" kern="1200" dirty="0">
            <a:latin typeface="Garamond" pitchFamily="18" charset="0"/>
          </a:endParaRPr>
        </a:p>
      </dsp:txBody>
      <dsp:txXfrm>
        <a:off x="761993" y="612657"/>
        <a:ext cx="1795035" cy="1463701"/>
      </dsp:txXfrm>
    </dsp:sp>
    <dsp:sp modelId="{C6AA7FEF-4AA0-42B8-92F5-649EDDFE0FF0}">
      <dsp:nvSpPr>
        <dsp:cNvPr id="0" name=""/>
        <dsp:cNvSpPr/>
      </dsp:nvSpPr>
      <dsp:spPr>
        <a:xfrm>
          <a:off x="2498635" y="260495"/>
          <a:ext cx="3610307" cy="752924"/>
        </a:xfrm>
        <a:prstGeom prst="rightArrow">
          <a:avLst>
            <a:gd name="adj1" fmla="val 50000"/>
            <a:gd name="adj2" fmla="val 50000"/>
          </a:avLst>
        </a:prstGeom>
        <a:solidFill>
          <a:srgbClr val="175089"/>
        </a:solidFill>
        <a:ln w="25400" cap="flat" cmpd="sng" algn="ctr">
          <a:solidFill>
            <a:srgbClr val="F5D6A3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254000" bIns="120622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1" kern="1200" dirty="0" smtClean="0">
              <a:latin typeface="Garamond" pitchFamily="18" charset="0"/>
            </a:rPr>
            <a:t>Field Testing </a:t>
          </a:r>
          <a:endParaRPr lang="en-US" sz="1400" b="1" kern="1200" dirty="0">
            <a:latin typeface="Garamond" pitchFamily="18" charset="0"/>
          </a:endParaRPr>
        </a:p>
      </dsp:txBody>
      <dsp:txXfrm>
        <a:off x="2498635" y="448726"/>
        <a:ext cx="3422076" cy="376462"/>
      </dsp:txXfrm>
    </dsp:sp>
    <dsp:sp modelId="{B420EBDA-67CA-4AFF-BB7F-36B3EDA4DB1E}">
      <dsp:nvSpPr>
        <dsp:cNvPr id="0" name=""/>
        <dsp:cNvSpPr/>
      </dsp:nvSpPr>
      <dsp:spPr>
        <a:xfrm>
          <a:off x="2452468" y="866473"/>
          <a:ext cx="1606899" cy="1463701"/>
        </a:xfrm>
        <a:prstGeom prst="rect">
          <a:avLst/>
        </a:prstGeom>
        <a:noFill/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1" kern="1200" dirty="0" smtClean="0">
              <a:solidFill>
                <a:schemeClr val="tx1"/>
              </a:solidFill>
              <a:latin typeface="Garamond" pitchFamily="18" charset="0"/>
              <a:ea typeface="+mn-ea"/>
              <a:cs typeface="+mn-cs"/>
            </a:rPr>
            <a:t>2014 to end of 2018</a:t>
          </a:r>
          <a:endParaRPr lang="en-US" sz="1100" kern="1200" dirty="0"/>
        </a:p>
      </dsp:txBody>
      <dsp:txXfrm>
        <a:off x="2452468" y="866473"/>
        <a:ext cx="1606899" cy="1463701"/>
      </dsp:txXfrm>
    </dsp:sp>
    <dsp:sp modelId="{36D062AD-E37E-4A7C-A422-982125B8622C}">
      <dsp:nvSpPr>
        <dsp:cNvPr id="0" name=""/>
        <dsp:cNvSpPr/>
      </dsp:nvSpPr>
      <dsp:spPr>
        <a:xfrm>
          <a:off x="4075827" y="530064"/>
          <a:ext cx="2058561" cy="828626"/>
        </a:xfrm>
        <a:prstGeom prst="rightArrow">
          <a:avLst>
            <a:gd name="adj1" fmla="val 50000"/>
            <a:gd name="adj2" fmla="val 50000"/>
          </a:avLst>
        </a:prstGeom>
        <a:solidFill>
          <a:srgbClr val="175089"/>
        </a:solidFill>
        <a:ln w="25400" cap="flat" cmpd="sng" algn="ctr">
          <a:solidFill>
            <a:srgbClr val="F5D6A3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254000" bIns="120622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b="1" kern="1200" dirty="0" smtClean="0">
              <a:latin typeface="Garamond" pitchFamily="18" charset="0"/>
            </a:rPr>
            <a:t>Implementation</a:t>
          </a:r>
          <a:endParaRPr lang="en-US" sz="1100" b="1" kern="1200" dirty="0">
            <a:latin typeface="Garamond" pitchFamily="18" charset="0"/>
          </a:endParaRPr>
        </a:p>
      </dsp:txBody>
      <dsp:txXfrm>
        <a:off x="4075827" y="737221"/>
        <a:ext cx="1851405" cy="414313"/>
      </dsp:txXfrm>
    </dsp:sp>
    <dsp:sp modelId="{8E4C3C56-2FD0-4D56-9DAE-E5425136BFF9}">
      <dsp:nvSpPr>
        <dsp:cNvPr id="0" name=""/>
        <dsp:cNvSpPr/>
      </dsp:nvSpPr>
      <dsp:spPr>
        <a:xfrm>
          <a:off x="4038599" y="1138793"/>
          <a:ext cx="1817998" cy="1399804"/>
        </a:xfrm>
        <a:prstGeom prst="rect">
          <a:avLst/>
        </a:prstGeom>
        <a:noFill/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1" kern="1200" baseline="0" dirty="0" smtClean="0">
              <a:latin typeface="Garamond" pitchFamily="18" charset="0"/>
            </a:rPr>
            <a:t>starts in 2019</a:t>
          </a:r>
          <a:endParaRPr lang="en-US" sz="1400" kern="1200" dirty="0"/>
        </a:p>
      </dsp:txBody>
      <dsp:txXfrm>
        <a:off x="4038599" y="1138793"/>
        <a:ext cx="1817998" cy="139980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1605F62-82ED-4F60-AE53-0CE42E925D0A}">
      <dsp:nvSpPr>
        <dsp:cNvPr id="0" name=""/>
        <dsp:cNvSpPr/>
      </dsp:nvSpPr>
      <dsp:spPr>
        <a:xfrm>
          <a:off x="1071969" y="2"/>
          <a:ext cx="5310699" cy="802936"/>
        </a:xfrm>
        <a:prstGeom prst="rightArrow">
          <a:avLst>
            <a:gd name="adj1" fmla="val 50000"/>
            <a:gd name="adj2" fmla="val 50000"/>
          </a:avLst>
        </a:prstGeom>
        <a:solidFill>
          <a:srgbClr val="175089"/>
        </a:solidFill>
        <a:ln w="25400" cap="flat" cmpd="sng" algn="ctr">
          <a:solidFill>
            <a:srgbClr val="F5D6A3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254000" bIns="120622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1" kern="1200" dirty="0" smtClean="0">
              <a:latin typeface="Garamond" pitchFamily="18" charset="0"/>
            </a:rPr>
            <a:t>Development Phase</a:t>
          </a:r>
          <a:endParaRPr lang="en-US" sz="1400" b="1" kern="1200" dirty="0">
            <a:latin typeface="Garamond" pitchFamily="18" charset="0"/>
          </a:endParaRPr>
        </a:p>
      </dsp:txBody>
      <dsp:txXfrm>
        <a:off x="1071969" y="200736"/>
        <a:ext cx="5109965" cy="401468"/>
      </dsp:txXfrm>
    </dsp:sp>
    <dsp:sp modelId="{307559B5-856E-44C7-8B72-2201C9150874}">
      <dsp:nvSpPr>
        <dsp:cNvPr id="0" name=""/>
        <dsp:cNvSpPr/>
      </dsp:nvSpPr>
      <dsp:spPr>
        <a:xfrm>
          <a:off x="1028693" y="612657"/>
          <a:ext cx="1795035" cy="1463701"/>
        </a:xfrm>
        <a:prstGeom prst="rect">
          <a:avLst/>
        </a:prstGeom>
        <a:noFill/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1" kern="1200" dirty="0" smtClean="0">
              <a:latin typeface="Garamond" pitchFamily="18" charset="0"/>
            </a:rPr>
            <a:t>In three steps by the end of 2016</a:t>
          </a:r>
          <a:endParaRPr lang="en-US" sz="1400" b="1" kern="1200" dirty="0">
            <a:latin typeface="Garamond" pitchFamily="18" charset="0"/>
          </a:endParaRPr>
        </a:p>
      </dsp:txBody>
      <dsp:txXfrm>
        <a:off x="1028693" y="612657"/>
        <a:ext cx="1795035" cy="1463701"/>
      </dsp:txXfrm>
    </dsp:sp>
    <dsp:sp modelId="{C6AA7FEF-4AA0-42B8-92F5-649EDDFE0FF0}">
      <dsp:nvSpPr>
        <dsp:cNvPr id="0" name=""/>
        <dsp:cNvSpPr/>
      </dsp:nvSpPr>
      <dsp:spPr>
        <a:xfrm>
          <a:off x="2765335" y="260495"/>
          <a:ext cx="3610307" cy="752924"/>
        </a:xfrm>
        <a:prstGeom prst="rightArrow">
          <a:avLst>
            <a:gd name="adj1" fmla="val 50000"/>
            <a:gd name="adj2" fmla="val 50000"/>
          </a:avLst>
        </a:prstGeom>
        <a:solidFill>
          <a:srgbClr val="175089"/>
        </a:solidFill>
        <a:ln w="25400" cap="flat" cmpd="sng" algn="ctr">
          <a:solidFill>
            <a:srgbClr val="F5D6A3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254000" bIns="120622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1" kern="1200" dirty="0" smtClean="0">
              <a:latin typeface="Garamond" pitchFamily="18" charset="0"/>
            </a:rPr>
            <a:t>Testing and Refining</a:t>
          </a:r>
          <a:endParaRPr lang="en-US" sz="1400" b="1" kern="1200" dirty="0">
            <a:latin typeface="Garamond" pitchFamily="18" charset="0"/>
          </a:endParaRPr>
        </a:p>
      </dsp:txBody>
      <dsp:txXfrm>
        <a:off x="2765335" y="448726"/>
        <a:ext cx="3422076" cy="376462"/>
      </dsp:txXfrm>
    </dsp:sp>
    <dsp:sp modelId="{B420EBDA-67CA-4AFF-BB7F-36B3EDA4DB1E}">
      <dsp:nvSpPr>
        <dsp:cNvPr id="0" name=""/>
        <dsp:cNvSpPr/>
      </dsp:nvSpPr>
      <dsp:spPr>
        <a:xfrm>
          <a:off x="2719168" y="866473"/>
          <a:ext cx="1606899" cy="1463701"/>
        </a:xfrm>
        <a:prstGeom prst="rect">
          <a:avLst/>
        </a:prstGeom>
        <a:noFill/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1" kern="1200" dirty="0" smtClean="0">
              <a:solidFill>
                <a:schemeClr val="tx1"/>
              </a:solidFill>
              <a:latin typeface="Garamond" pitchFamily="18" charset="0"/>
              <a:ea typeface="+mn-ea"/>
              <a:cs typeface="+mn-cs"/>
            </a:rPr>
            <a:t>To the third quarter of 2018</a:t>
          </a:r>
          <a:endParaRPr lang="en-US" sz="1100" kern="1200" dirty="0"/>
        </a:p>
      </dsp:txBody>
      <dsp:txXfrm>
        <a:off x="2719168" y="866473"/>
        <a:ext cx="1606899" cy="1463701"/>
      </dsp:txXfrm>
    </dsp:sp>
    <dsp:sp modelId="{36D062AD-E37E-4A7C-A422-982125B8622C}">
      <dsp:nvSpPr>
        <dsp:cNvPr id="0" name=""/>
        <dsp:cNvSpPr/>
      </dsp:nvSpPr>
      <dsp:spPr>
        <a:xfrm>
          <a:off x="4342527" y="530064"/>
          <a:ext cx="2058561" cy="828626"/>
        </a:xfrm>
        <a:prstGeom prst="rightArrow">
          <a:avLst>
            <a:gd name="adj1" fmla="val 50000"/>
            <a:gd name="adj2" fmla="val 50000"/>
          </a:avLst>
        </a:prstGeom>
        <a:solidFill>
          <a:srgbClr val="175089"/>
        </a:solidFill>
        <a:ln w="25400" cap="flat" cmpd="sng" algn="ctr">
          <a:solidFill>
            <a:srgbClr val="F5D6A3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254000" bIns="120622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1" kern="1200" dirty="0" smtClean="0">
              <a:latin typeface="Garamond" pitchFamily="18" charset="0"/>
            </a:rPr>
            <a:t>Implementation</a:t>
          </a:r>
          <a:endParaRPr lang="en-US" sz="1400" b="1" kern="1200" dirty="0">
            <a:latin typeface="Garamond" pitchFamily="18" charset="0"/>
          </a:endParaRPr>
        </a:p>
      </dsp:txBody>
      <dsp:txXfrm>
        <a:off x="4342527" y="737221"/>
        <a:ext cx="1851405" cy="414313"/>
      </dsp:txXfrm>
    </dsp:sp>
    <dsp:sp modelId="{8E4C3C56-2FD0-4D56-9DAE-E5425136BFF9}">
      <dsp:nvSpPr>
        <dsp:cNvPr id="0" name=""/>
        <dsp:cNvSpPr/>
      </dsp:nvSpPr>
      <dsp:spPr>
        <a:xfrm>
          <a:off x="4305299" y="1138793"/>
          <a:ext cx="1817998" cy="1399804"/>
        </a:xfrm>
        <a:prstGeom prst="rect">
          <a:avLst/>
        </a:prstGeom>
        <a:noFill/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1" kern="1200" baseline="0" dirty="0" smtClean="0">
              <a:latin typeface="Garamond" pitchFamily="18" charset="0"/>
            </a:rPr>
            <a:t>starts in 2019</a:t>
          </a:r>
          <a:endParaRPr lang="en-US" sz="1400" kern="1200" dirty="0"/>
        </a:p>
      </dsp:txBody>
      <dsp:txXfrm>
        <a:off x="4305299" y="1138793"/>
        <a:ext cx="1817998" cy="139980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IncreasingArrowsProcess">
  <dgm:title val=""/>
  <dgm:desc val=""/>
  <dgm:catLst>
    <dgm:cat type="process" pri="5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clrData>
  <dgm:layoutNode name="Name0">
    <dgm:varLst>
      <dgm:chMax val="5"/>
      <dgm:chPref val="5"/>
      <dgm:dir/>
      <dgm:animLvl val="lvl"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choose name="Name3">
          <dgm:if name="Name4" axis="ch ch" ptType="node node" func="cnt" op="equ" val="0">
            <dgm:alg type="composite">
              <dgm:param type="ar" val="6.8662"/>
            </dgm:alg>
            <dgm:choose name="Name5">
              <dgm:if name="Name6" func="var" arg="dir" op="equ" val="norm">
                <dgm:constrLst>
                  <dgm:constr type="primFontSz" for="des" forName="parentText1" val="65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/>
                </dgm:constrLst>
              </dgm:if>
              <dgm:else name="Name7">
                <dgm:constrLst>
                  <dgm:constr type="primFontSz" for="des" forName="parentText1" val="65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/>
                </dgm:constrLst>
              </dgm:else>
            </dgm:choose>
          </dgm:if>
          <dgm:else name="Name8">
            <dgm:alg type="composite">
              <dgm:param type="ar" val="1.9864"/>
            </dgm:alg>
            <dgm:choose name="Name9">
              <dgm:if name="Name1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93"/>
                  <dgm:constr type="l" for="ch" forName="childText1" refType="w" fact="0"/>
                  <dgm:constr type="t" for="ch" forName="childText1" refType="h" fact="0.224"/>
                  <dgm:constr type="w" for="ch" forName="childText1" refType="w" fact="0.9241"/>
                  <dgm:constr type="h" for="ch" forName="childText1" refType="h" fact="0.776"/>
                </dgm:constrLst>
              </dgm:if>
              <dgm:else name="Name1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93"/>
                  <dgm:constr type="l" for="ch" forName="childText1" refType="w" fact="0.076"/>
                  <dgm:constr type="t" for="ch" forName="childText1" refType="h" fact="0.224"/>
                  <dgm:constr type="w" for="ch" forName="childText1" refType="w" fact="0.9241"/>
                  <dgm:constr type="h" for="ch" forName="childText1" refType="h" fact="0.776"/>
                </dgm:constrLst>
              </dgm:else>
            </dgm:choose>
          </dgm:else>
        </dgm:choose>
      </dgm:if>
      <dgm:if name="Name12" axis="ch" ptType="node" func="cnt" op="equ" val="2">
        <dgm:choose name="Name13">
          <dgm:if name="Name14" axis="ch ch" ptType="node node" func="cnt" op="equ" val="0">
            <dgm:alg type="composite">
              <dgm:param type="ar" val="5.1498"/>
            </dgm:alg>
            <dgm:choose name="Name15">
              <dgm:if name="Name1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7501"/>
                  <dgm:constr type="l" for="ch" forName="parentText2" refType="w" fact="0.462"/>
                  <dgm:constr type="t" for="ch" forName="parentText2" refType="h" fact="0.2499"/>
                  <dgm:constr type="w" for="ch" forName="parentText2" refType="w" fact="0.538"/>
                  <dgm:constr type="h" for="ch" forName="parentText2" refType="h" fact="0.7501"/>
                </dgm:constrLst>
              </dgm:if>
              <dgm:else name="Name1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7501"/>
                  <dgm:constr type="l" for="ch" forName="parentText2" refType="w" fact="0"/>
                  <dgm:constr type="t" for="ch" forName="parentText2" refType="h" fact="0.2499"/>
                  <dgm:constr type="w" for="ch" forName="parentText2" refType="w" fact="0.538"/>
                  <dgm:constr type="h" for="ch" forName="parentText2" refType="h" fact="0.7501"/>
                </dgm:constrLst>
              </dgm:else>
            </dgm:choose>
          </dgm:if>
          <dgm:else name="Name18">
            <dgm:alg type="composite">
              <dgm:param type="ar" val="2.0563"/>
            </dgm:alg>
            <dgm:choose name="Name19">
              <dgm:if name="Name2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parentText2" refType="primFontSz" refFor="des" refForName="parentText1" op="equ"/>
                  <dgm:constr type="primFontSz" for="des" forName="childText2" refType="primFontSz" refFor="des" refForName="child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995"/>
                  <dgm:constr type="l" for="ch" forName="parentText2" refType="w" fact="0.462"/>
                  <dgm:constr type="t" for="ch" forName="parentText2" refType="h" fact="0.0998"/>
                  <dgm:constr type="w" for="ch" forName="parentText2" refType="w" fact="0.538"/>
                  <dgm:constr type="h" for="ch" forName="parentText2" refType="h" fact="0.2995"/>
                  <dgm:constr type="l" for="ch" forName="childText1" refType="w" fact="0"/>
                  <dgm:constr type="t" for="ch" forName="childText1" refType="h" fact="0.2317"/>
                  <dgm:constr type="w" for="ch" forName="childText1" refType="w" fact="0.462"/>
                  <dgm:constr type="h" for="ch" forName="childText1" refType="h" fact="0.6685"/>
                  <dgm:constr type="l" for="ch" forName="childText2" refType="w" fact="0.462"/>
                  <dgm:constr type="t" for="ch" forName="childText2" refType="h" fact="0.3315"/>
                  <dgm:constr type="w" for="ch" forName="childText2" refType="w" fact="0.462"/>
                  <dgm:constr type="h" for="ch" forName="childText2" refType="h" fact="0.6685"/>
                </dgm:constrLst>
              </dgm:if>
              <dgm:else name="Name2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parentText2" refType="primFontSz" refFor="des" refForName="parentText1" op="equ"/>
                  <dgm:constr type="primFontSz" for="des" forName="childText2" refType="primFontSz" refFor="des" refForName="child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995"/>
                  <dgm:constr type="l" for="ch" forName="parentText2" refType="w" fact="0"/>
                  <dgm:constr type="t" for="ch" forName="parentText2" refType="h" fact="0.0998"/>
                  <dgm:constr type="w" for="ch" forName="parentText2" refType="w" fact="0.538"/>
                  <dgm:constr type="h" for="ch" forName="parentText2" refType="h" fact="0.2995"/>
                  <dgm:constr type="l" for="ch" forName="childText1" refType="w" fact="0.538"/>
                  <dgm:constr type="t" for="ch" forName="childText1" refType="h" fact="0.2317"/>
                  <dgm:constr type="w" for="ch" forName="childText1" refType="w" fact="0.462"/>
                  <dgm:constr type="h" for="ch" forName="childText1" refType="h" fact="0.6685"/>
                  <dgm:constr type="l" for="ch" forName="childText2" refType="w" fact="0.076"/>
                  <dgm:constr type="t" for="ch" forName="childText2" refType="h" fact="0.3315"/>
                  <dgm:constr type="w" for="ch" forName="childText2" refType="w" fact="0.462"/>
                  <dgm:constr type="h" for="ch" forName="childText2" refType="h" fact="0.6685"/>
                </dgm:constrLst>
              </dgm:else>
            </dgm:choose>
          </dgm:else>
        </dgm:choose>
      </dgm:if>
      <dgm:if name="Name22" axis="ch" ptType="node" func="cnt" op="equ" val="3">
        <dgm:choose name="Name23">
          <dgm:if name="Name24" axis="ch ch" ptType="node node" func="cnt" op="equ" val="0">
            <dgm:alg type="composite">
              <dgm:param type="ar" val="4.1198"/>
            </dgm:alg>
            <dgm:choose name="Name25">
              <dgm:if name="Name2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6"/>
                  <dgm:constr type="l" for="ch" forName="parentText2" refType="w" fact="0.308"/>
                  <dgm:constr type="t" for="ch" forName="parentText2" refType="h" fact="0.2"/>
                  <dgm:constr type="w" for="ch" forName="parentText2" refType="w" fact="0.692"/>
                  <dgm:constr type="h" for="ch" forName="parentText2" refType="h" fact="0.6"/>
                  <dgm:constr type="l" for="ch" forName="parentText3" refType="w" fact="0.616"/>
                  <dgm:constr type="t" for="ch" forName="parentText3" refType="h" fact="0.4"/>
                  <dgm:constr type="w" for="ch" forName="parentText3" refType="w" fact="0.384"/>
                  <dgm:constr type="h" for="ch" forName="parentText3" refType="h" fact="0.6"/>
                </dgm:constrLst>
              </dgm:if>
              <dgm:else name="Name2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6"/>
                  <dgm:constr type="l" for="ch" forName="parentText2" refType="w" fact="0"/>
                  <dgm:constr type="t" for="ch" forName="parentText2" refType="h" fact="0.2"/>
                  <dgm:constr type="w" for="ch" forName="parentText2" refType="w" fact="0.692"/>
                  <dgm:constr type="h" for="ch" forName="parentText2" refType="h" fact="0.6"/>
                  <dgm:constr type="l" for="ch" forName="parentText3" refType="w" fact="0"/>
                  <dgm:constr type="t" for="ch" forName="parentText3" refType="h" fact="0.4"/>
                  <dgm:constr type="w" for="ch" forName="parentText3" refType="w" fact="0.384"/>
                  <dgm:constr type="h" for="ch" forName="parentText3" refType="h" fact="0.6"/>
                </dgm:constrLst>
              </dgm:else>
            </dgm:choose>
          </dgm:if>
          <dgm:else name="Name28">
            <dgm:alg type="composite">
              <dgm:param type="ar" val="2.0702"/>
            </dgm:alg>
            <dgm:choose name="Name29">
              <dgm:if name="Name3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l" for="ch" forName="childText1" refType="w" fact="0"/>
                  <dgm:constr type="t" for="ch" forName="childText1" refType="h" fact="0.2325"/>
                  <dgm:constr type="w" for="ch" forName="childText1" refType="w" fact="0.308"/>
                  <dgm:constr type="h" for="ch" forName="childText1" refType="h" fact="0.5808"/>
                  <dgm:constr type="l" for="ch" forName="childText2" refType="w" fact="0.308"/>
                  <dgm:constr type="t" for="ch" forName="childText2" refType="h" fact="0.333"/>
                  <dgm:constr type="w" for="ch" forName="childText2" refType="w" fact="0.308"/>
                  <dgm:constr type="h" for="ch" forName="childText2" refType="h" fact="0.5808"/>
                  <dgm:constr type="l" for="ch" forName="childText3" refType="w" fact="0.616"/>
                  <dgm:constr type="t" for="ch" forName="childText3" refType="h" fact="0.4335"/>
                  <dgm:constr type="w" for="ch" forName="childText3" refType="w" fact="0.308"/>
                  <dgm:constr type="h" for="ch" forName="childText3" refType="h" fact="0.572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3015"/>
                  <dgm:constr type="l" for="ch" forName="parentText2" refType="w" fact="0.308"/>
                  <dgm:constr type="t" for="ch" forName="parentText2" refType="h" fact="0.1005"/>
                  <dgm:constr type="w" for="ch" forName="parentText2" refType="w" fact="0.692"/>
                  <dgm:constr type="h" for="ch" forName="parentText2" refType="h" fact="0.3015"/>
                  <dgm:constr type="l" for="ch" forName="parentText3" refType="w" fact="0.616"/>
                  <dgm:constr type="t" for="ch" forName="parentText3" refType="h" fact="0.201"/>
                  <dgm:constr type="w" for="ch" forName="parentText3" refType="w" fact="0.384"/>
                  <dgm:constr type="h" for="ch" forName="parentText3" refType="h" fact="0.3015"/>
                </dgm:constrLst>
              </dgm:if>
              <dgm:else name="Name3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l" for="ch" forName="childText1" refType="w" fact="0.692"/>
                  <dgm:constr type="t" for="ch" forName="childText1" refType="h" fact="0.2325"/>
                  <dgm:constr type="w" for="ch" forName="childText1" refType="w" fact="0.308"/>
                  <dgm:constr type="h" for="ch" forName="childText1" refType="h" fact="0.5808"/>
                  <dgm:constr type="l" for="ch" forName="childText2" refType="w" fact="0.384"/>
                  <dgm:constr type="t" for="ch" forName="childText2" refType="h" fact="0.333"/>
                  <dgm:constr type="w" for="ch" forName="childText2" refType="w" fact="0.308"/>
                  <dgm:constr type="h" for="ch" forName="childText2" refType="h" fact="0.5808"/>
                  <dgm:constr type="l" for="ch" forName="childText3" refType="w" fact="0.076"/>
                  <dgm:constr type="t" for="ch" forName="childText3" refType="h" fact="0.4335"/>
                  <dgm:constr type="w" for="ch" forName="childText3" refType="w" fact="0.308"/>
                  <dgm:constr type="h" for="ch" forName="childText3" refType="h" fact="0.572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3015"/>
                  <dgm:constr type="l" for="ch" forName="parentText2" refType="w" fact="0"/>
                  <dgm:constr type="t" for="ch" forName="parentText2" refType="h" fact="0.1005"/>
                  <dgm:constr type="w" for="ch" forName="parentText2" refType="w" fact="0.692"/>
                  <dgm:constr type="h" for="ch" forName="parentText2" refType="h" fact="0.3015"/>
                  <dgm:constr type="l" for="ch" forName="parentText3" refType="w" fact="0"/>
                  <dgm:constr type="t" for="ch" forName="parentText3" refType="h" fact="0.201"/>
                  <dgm:constr type="w" for="ch" forName="parentText3" refType="w" fact="0.384"/>
                  <dgm:constr type="h" for="ch" forName="parentText3" refType="h" fact="0.3015"/>
                </dgm:constrLst>
              </dgm:else>
            </dgm:choose>
          </dgm:else>
        </dgm:choose>
      </dgm:if>
      <dgm:if name="Name32" axis="ch" ptType="node" func="cnt" op="equ" val="4">
        <dgm:choose name="Name33">
          <dgm:if name="Name34" axis="ch ch" ptType="node node" func="cnt" op="equ" val="0">
            <dgm:alg type="composite">
              <dgm:param type="ar" val="3.435"/>
            </dgm:alg>
            <dgm:choose name="Name35">
              <dgm:if name="Name3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5001"/>
                  <dgm:constr type="l" for="ch" forName="parentText2" refType="w" fact="0.2305"/>
                  <dgm:constr type="t" for="ch" forName="parentText2" refType="h" fact="0.1666"/>
                  <dgm:constr type="w" for="ch" forName="parentText2" refType="w" fact="0.7695"/>
                  <dgm:constr type="h" for="ch" forName="parentText2" refType="h" fact="0.5001"/>
                  <dgm:constr type="l" for="ch" forName="parentText3" refType="w" fact="0.461"/>
                  <dgm:constr type="t" for="ch" forName="parentText3" refType="h" fact="0.3333"/>
                  <dgm:constr type="w" for="ch" forName="parentText3" refType="w" fact="0.539"/>
                  <dgm:constr type="h" for="ch" forName="parentText3" refType="h" fact="0.5001"/>
                  <dgm:constr type="l" for="ch" forName="parentText4" refType="w" fact="0.6915"/>
                  <dgm:constr type="t" for="ch" forName="parentText4" refType="h" fact="0.4999"/>
                  <dgm:constr type="w" for="ch" forName="parentText4" refType="w" fact="0.3085"/>
                  <dgm:constr type="h" for="ch" forName="parentText4" refType="h" fact="0.5001"/>
                </dgm:constrLst>
              </dgm:if>
              <dgm:else name="Name3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5001"/>
                  <dgm:constr type="l" for="ch" forName="parentText2" refType="w" fact="0"/>
                  <dgm:constr type="t" for="ch" forName="parentText2" refType="h" fact="0.1666"/>
                  <dgm:constr type="w" for="ch" forName="parentText2" refType="w" fact="0.7695"/>
                  <dgm:constr type="h" for="ch" forName="parentText2" refType="h" fact="0.5001"/>
                  <dgm:constr type="l" for="ch" forName="parentText3" refType="w" fact="0"/>
                  <dgm:constr type="t" for="ch" forName="parentText3" refType="h" fact="0.3333"/>
                  <dgm:constr type="w" for="ch" forName="parentText3" refType="w" fact="0.539"/>
                  <dgm:constr type="h" for="ch" forName="parentText3" refType="h" fact="0.5001"/>
                  <dgm:constr type="l" for="ch" forName="parentText4" refType="w" fact="0"/>
                  <dgm:constr type="t" for="ch" forName="parentText4" refType="h" fact="0.4999"/>
                  <dgm:constr type="w" for="ch" forName="parentText4" refType="w" fact="0.3085"/>
                  <dgm:constr type="h" for="ch" forName="parentText4" refType="h" fact="0.5001"/>
                </dgm:constrLst>
              </dgm:else>
            </dgm:choose>
          </dgm:if>
          <dgm:else name="Name38">
            <dgm:alg type="composite">
              <dgm:param type="ar" val="1.9377"/>
            </dgm:alg>
            <dgm:choose name="Name39">
              <dgm:if name="Name4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l" for="ch" forName="childText1" refType="w" fact="0"/>
                  <dgm:constr type="t" for="ch" forName="childText1" refType="h" fact="0.218"/>
                  <dgm:constr type="w" for="ch" forName="childText1" refType="w" fact="0.2305"/>
                  <dgm:constr type="h" for="ch" forName="childText1" refType="h" fact="0.5218"/>
                  <dgm:constr type="l" for="ch" forName="childText2" refType="w" fact="0.2305"/>
                  <dgm:constr type="t" for="ch" forName="childText2" refType="h" fact="0.312"/>
                  <dgm:constr type="w" for="ch" forName="childText2" refType="w" fact="0.2305"/>
                  <dgm:constr type="h" for="ch" forName="childText2" refType="h" fact="0.5085"/>
                  <dgm:constr type="l" for="ch" forName="childText3" refType="w" fact="0.461"/>
                  <dgm:constr type="t" for="ch" forName="childText3" refType="h" fact="0.406"/>
                  <dgm:constr type="w" for="ch" forName="childText3" refType="w" fact="0.2305"/>
                  <dgm:constr type="h" for="ch" forName="childText3" refType="h" fact="0.5119"/>
                  <dgm:constr type="l" for="ch" forName="childText4" refType="w" fact="0.6915"/>
                  <dgm:constr type="t" for="ch" forName="childText4" refType="h" fact="0.5"/>
                  <dgm:constr type="w" for="ch" forName="childText4" refType="w" fact="0.2326"/>
                  <dgm:constr type="h" for="ch" forName="childText4" refType="h" fact="0.5179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21"/>
                  <dgm:constr type="l" for="ch" forName="parentText2" refType="w" fact="0.2305"/>
                  <dgm:constr type="t" for="ch" forName="parentText2" refType="h" fact="0.094"/>
                  <dgm:constr type="w" for="ch" forName="parentText2" refType="w" fact="0.7695"/>
                  <dgm:constr type="h" for="ch" forName="parentText2" refType="h" fact="0.2821"/>
                  <dgm:constr type="l" for="ch" forName="parentText3" refType="w" fact="0.461"/>
                  <dgm:constr type="t" for="ch" forName="parentText3" refType="h" fact="0.188"/>
                  <dgm:constr type="w" for="ch" forName="parentText3" refType="w" fact="0.539"/>
                  <dgm:constr type="h" for="ch" forName="parentText3" refType="h" fact="0.2821"/>
                  <dgm:constr type="l" for="ch" forName="parentText4" refType="w" fact="0.6915"/>
                  <dgm:constr type="t" for="ch" forName="parentText4" refType="h" fact="0.282"/>
                  <dgm:constr type="w" for="ch" forName="parentText4" refType="w" fact="0.3085"/>
                  <dgm:constr type="h" for="ch" forName="parentText4" refType="h" fact="0.2821"/>
                </dgm:constrLst>
              </dgm:if>
              <dgm:else name="Name4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l" for="ch" forName="childText1" refType="w" fact="0.7695"/>
                  <dgm:constr type="t" for="ch" forName="childText1" refType="h" fact="0.218"/>
                  <dgm:constr type="w" for="ch" forName="childText1" refType="w" fact="0.2305"/>
                  <dgm:constr type="h" for="ch" forName="childText1" refType="h" fact="0.5218"/>
                  <dgm:constr type="l" for="ch" forName="childText2" refType="w" fact="0.539"/>
                  <dgm:constr type="t" for="ch" forName="childText2" refType="h" fact="0.312"/>
                  <dgm:constr type="w" for="ch" forName="childText2" refType="w" fact="0.2305"/>
                  <dgm:constr type="h" for="ch" forName="childText2" refType="h" fact="0.5085"/>
                  <dgm:constr type="l" for="ch" forName="childText3" refType="w" fact="0.3085"/>
                  <dgm:constr type="t" for="ch" forName="childText3" refType="h" fact="0.406"/>
                  <dgm:constr type="w" for="ch" forName="childText3" refType="w" fact="0.2305"/>
                  <dgm:constr type="h" for="ch" forName="childText3" refType="h" fact="0.5119"/>
                  <dgm:constr type="l" for="ch" forName="childText4" refType="w" fact="0.076"/>
                  <dgm:constr type="t" for="ch" forName="childText4" refType="h" fact="0.5"/>
                  <dgm:constr type="w" for="ch" forName="childText4" refType="w" fact="0.2346"/>
                  <dgm:constr type="h" for="ch" forName="childText4" refType="h" fact="0.5179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21"/>
                  <dgm:constr type="l" for="ch" forName="parentText2" refType="w" fact="0"/>
                  <dgm:constr type="t" for="ch" forName="parentText2" refType="h" fact="0.094"/>
                  <dgm:constr type="w" for="ch" forName="parentText2" refType="w" fact="0.7695"/>
                  <dgm:constr type="h" for="ch" forName="parentText2" refType="h" fact="0.2821"/>
                  <dgm:constr type="l" for="ch" forName="parentText3" refType="w" fact="0"/>
                  <dgm:constr type="t" for="ch" forName="parentText3" refType="h" fact="0.188"/>
                  <dgm:constr type="w" for="ch" forName="parentText3" refType="w" fact="0.539"/>
                  <dgm:constr type="h" for="ch" forName="parentText3" refType="h" fact="0.2821"/>
                  <dgm:constr type="l" for="ch" forName="parentText4" refType="w" fact="0"/>
                  <dgm:constr type="t" for="ch" forName="parentText4" refType="h" fact="0.282"/>
                  <dgm:constr type="w" for="ch" forName="parentText4" refType="w" fact="0.3085"/>
                  <dgm:constr type="h" for="ch" forName="parentText4" refType="h" fact="0.2821"/>
                </dgm:constrLst>
              </dgm:else>
            </dgm:choose>
          </dgm:else>
        </dgm:choose>
      </dgm:if>
      <dgm:else name="Name42">
        <dgm:choose name="Name43">
          <dgm:if name="Name44" axis="ch ch" ptType="node node" func="cnt" op="equ" val="0">
            <dgm:alg type="composite">
              <dgm:param type="ar" val="2.9463"/>
            </dgm:alg>
            <dgm:choose name="Name45">
              <dgm:if name="Name4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4285"/>
                  <dgm:constr type="l" for="ch" forName="parentText2" refType="w" fact="0.1848"/>
                  <dgm:constr type="t" for="ch" forName="parentText2" refType="h" fact="0.1429"/>
                  <dgm:constr type="w" for="ch" forName="parentText2" refType="w" fact="0.8152"/>
                  <dgm:constr type="h" for="ch" forName="parentText2" refType="h" fact="0.4285"/>
                  <dgm:constr type="l" for="ch" forName="parentText3" refType="w" fact="0.3696"/>
                  <dgm:constr type="t" for="ch" forName="parentText3" refType="h" fact="0.2858"/>
                  <dgm:constr type="w" for="ch" forName="parentText3" refType="w" fact="0.6304"/>
                  <dgm:constr type="h" for="ch" forName="parentText3" refType="h" fact="0.4285"/>
                  <dgm:constr type="l" for="ch" forName="parentText4" refType="w" fact="0.5545"/>
                  <dgm:constr type="t" for="ch" forName="parentText4" refType="h" fact="0.4286"/>
                  <dgm:constr type="w" for="ch" forName="parentText4" refType="w" fact="0.4455"/>
                  <dgm:constr type="h" for="ch" forName="parentText4" refType="h" fact="0.4285"/>
                  <dgm:constr type="l" for="ch" forName="parentText5" refType="w" fact="0.7393"/>
                  <dgm:constr type="t" for="ch" forName="parentText5" refType="h" fact="0.5715"/>
                  <dgm:constr type="w" for="ch" forName="parentText5" refType="w" fact="0.2607"/>
                  <dgm:constr type="h" for="ch" forName="parentText5" refType="h" fact="0.4285"/>
                </dgm:constrLst>
              </dgm:if>
              <dgm:else name="Name4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4285"/>
                  <dgm:constr type="l" for="ch" forName="parentText2" refType="w" fact="0"/>
                  <dgm:constr type="t" for="ch" forName="parentText2" refType="h" fact="0.1429"/>
                  <dgm:constr type="w" for="ch" forName="parentText2" refType="w" fact="0.8152"/>
                  <dgm:constr type="h" for="ch" forName="parentText2" refType="h" fact="0.4285"/>
                  <dgm:constr type="l" for="ch" forName="parentText3" refType="w" fact="0"/>
                  <dgm:constr type="t" for="ch" forName="parentText3" refType="h" fact="0.2858"/>
                  <dgm:constr type="w" for="ch" forName="parentText3" refType="w" fact="0.6304"/>
                  <dgm:constr type="h" for="ch" forName="parentText3" refType="h" fact="0.4285"/>
                  <dgm:constr type="l" for="ch" forName="parentText4" refType="w" fact="0"/>
                  <dgm:constr type="t" for="ch" forName="parentText4" refType="h" fact="0.4286"/>
                  <dgm:constr type="w" for="ch" forName="parentText4" refType="w" fact="0.4455"/>
                  <dgm:constr type="h" for="ch" forName="parentText4" refType="h" fact="0.4285"/>
                  <dgm:constr type="l" for="ch" forName="parentText5" refType="w" fact="0"/>
                  <dgm:constr type="t" for="ch" forName="parentText5" refType="h" fact="0.5715"/>
                  <dgm:constr type="w" for="ch" forName="parentText5" refType="w" fact="0.2607"/>
                  <dgm:constr type="h" for="ch" forName="parentText5" refType="h" fact="0.4285"/>
                </dgm:constrLst>
              </dgm:else>
            </dgm:choose>
          </dgm:if>
          <dgm:else name="Name48">
            <dgm:alg type="composite">
              <dgm:param type="ar" val="1.7837"/>
            </dgm:alg>
            <dgm:choose name="Name49">
              <dgm:if name="Name5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5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5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5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childText5" refType="primFontSz" refFor="des" refForName="parentText4" op="lte"/>
                  <dgm:constr type="primFontSz" for="des" forName="childText1" refType="primFontSz" refFor="des" refForName="parentText5" op="lte"/>
                  <dgm:constr type="primFontSz" for="des" forName="childText2" refType="primFontSz" refFor="des" refForName="parentText5" op="lte"/>
                  <dgm:constr type="primFontSz" for="des" forName="childText3" refType="primFontSz" refFor="des" refForName="parentText5" op="lte"/>
                  <dgm:constr type="primFontSz" for="des" forName="childText4" refType="primFontSz" refFor="des" refForName="parentText5" op="lte"/>
                  <dgm:constr type="primFontSz" for="des" forName="childText5" refType="primFontSz" refFor="des" refForName="parentText5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primFontSz" for="des" forName="childText5" refType="primFontSz" refFor="des" refForName="childText1" op="equ"/>
                  <dgm:constr type="l" for="ch" forName="childText1" refType="w" fact="0"/>
                  <dgm:constr type="t" for="ch" forName="childText1" refType="h" fact="0.1997"/>
                  <dgm:constr type="w" for="ch" forName="childText1" refType="w" fact="0.18482"/>
                  <dgm:constr type="h" for="ch" forName="childText1" refType="h" fact="0.4763"/>
                  <dgm:constr type="l" for="ch" forName="childText2" refType="w" fact="0.1848"/>
                  <dgm:constr type="t" for="ch" forName="childText2" refType="h" fact="0.2862"/>
                  <dgm:constr type="w" for="ch" forName="childText2" refType="w" fact="0.18482"/>
                  <dgm:constr type="h" for="ch" forName="childText2" refType="h" fact="0.4763"/>
                  <dgm:constr type="l" for="ch" forName="childText3" refType="w" fact="0.3696"/>
                  <dgm:constr type="t" for="ch" forName="childText3" refType="h" fact="0.3727"/>
                  <dgm:constr type="w" for="ch" forName="childText3" refType="w" fact="0.18482"/>
                  <dgm:constr type="h" for="ch" forName="childText3" refType="h" fact="0.4763"/>
                  <dgm:constr type="l" for="ch" forName="childText4" refType="w" fact="0.5545"/>
                  <dgm:constr type="t" for="ch" forName="childText4" refType="h" fact="0.4592"/>
                  <dgm:constr type="w" for="ch" forName="childText4" refType="w" fact="0.18482"/>
                  <dgm:constr type="h" for="ch" forName="childText4" refType="h" fact="0.4763"/>
                  <dgm:constr type="l" for="ch" forName="childText5" refType="w" fact="0.7393"/>
                  <dgm:constr type="t" for="ch" forName="childText5" refType="h" fact="0.5457"/>
                  <dgm:constr type="w" for="ch" forName="childText5" refType="w" fact="0.18482"/>
                  <dgm:constr type="h" for="ch" forName="childText5" refType="h" fact="0.476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594"/>
                  <dgm:constr type="l" for="ch" forName="parentText2" refType="w" fact="0.1848"/>
                  <dgm:constr type="t" for="ch" forName="parentText2" refType="h" fact="0.0865"/>
                  <dgm:constr type="w" for="ch" forName="parentText2" refType="w" fact="0.8152"/>
                  <dgm:constr type="h" for="ch" forName="parentText2" refType="h" fact="0.2594"/>
                  <dgm:constr type="l" for="ch" forName="parentText3" refType="w" fact="0.3696"/>
                  <dgm:constr type="t" for="ch" forName="parentText3" refType="h" fact="0.173"/>
                  <dgm:constr type="w" for="ch" forName="parentText3" refType="w" fact="0.6304"/>
                  <dgm:constr type="h" for="ch" forName="parentText3" refType="h" fact="0.2594"/>
                  <dgm:constr type="l" for="ch" forName="parentText4" refType="w" fact="0.5545"/>
                  <dgm:constr type="t" for="ch" forName="parentText4" refType="h" fact="0.2595"/>
                  <dgm:constr type="w" for="ch" forName="parentText4" refType="w" fact="0.4455"/>
                  <dgm:constr type="h" for="ch" forName="parentText4" refType="h" fact="0.2594"/>
                  <dgm:constr type="l" for="ch" forName="parentText5" refType="w" fact="0.7393"/>
                  <dgm:constr type="t" for="ch" forName="parentText5" refType="h" fact="0.346"/>
                  <dgm:constr type="w" for="ch" forName="parentText5" refType="w" fact="0.2607"/>
                  <dgm:constr type="h" for="ch" forName="parentText5" refType="h" fact="0.2594"/>
                </dgm:constrLst>
              </dgm:if>
              <dgm:else name="Name5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5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5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5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childText5" refType="primFontSz" refFor="des" refForName="parentText4" op="lte"/>
                  <dgm:constr type="primFontSz" for="des" forName="childText1" refType="primFontSz" refFor="des" refForName="parentText5" op="lte"/>
                  <dgm:constr type="primFontSz" for="des" forName="childText2" refType="primFontSz" refFor="des" refForName="parentText5" op="lte"/>
                  <dgm:constr type="primFontSz" for="des" forName="childText3" refType="primFontSz" refFor="des" refForName="parentText5" op="lte"/>
                  <dgm:constr type="primFontSz" for="des" forName="childText4" refType="primFontSz" refFor="des" refForName="parentText5" op="lte"/>
                  <dgm:constr type="primFontSz" for="des" forName="childText5" refType="primFontSz" refFor="des" refForName="parentText5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primFontSz" for="des" forName="childText5" refType="primFontSz" refFor="des" refForName="childText1" op="equ"/>
                  <dgm:constr type="l" for="ch" forName="childText1" refType="w" fact="0.81518"/>
                  <dgm:constr type="t" for="ch" forName="childText1" refType="h" fact="0.1997"/>
                  <dgm:constr type="w" for="ch" forName="childText1" refType="w" fact="0.18482"/>
                  <dgm:constr type="h" for="ch" forName="childText1" refType="h" fact="0.4763"/>
                  <dgm:constr type="l" for="ch" forName="childText2" refType="w" fact="0.63036"/>
                  <dgm:constr type="t" for="ch" forName="childText2" refType="h" fact="0.2862"/>
                  <dgm:constr type="w" for="ch" forName="childText2" refType="w" fact="0.18482"/>
                  <dgm:constr type="h" for="ch" forName="childText2" refType="h" fact="0.4763"/>
                  <dgm:constr type="l" for="ch" forName="childText3" refType="w" fact="0.44554"/>
                  <dgm:constr type="t" for="ch" forName="childText3" refType="h" fact="0.3727"/>
                  <dgm:constr type="w" for="ch" forName="childText3" refType="w" fact="0.18482"/>
                  <dgm:constr type="h" for="ch" forName="childText3" refType="h" fact="0.4763"/>
                  <dgm:constr type="l" for="ch" forName="childText4" refType="w" fact="0.26072"/>
                  <dgm:constr type="t" for="ch" forName="childText4" refType="h" fact="0.4592"/>
                  <dgm:constr type="w" for="ch" forName="childText4" refType="w" fact="0.18482"/>
                  <dgm:constr type="h" for="ch" forName="childText4" refType="h" fact="0.4763"/>
                  <dgm:constr type="l" for="ch" forName="childText5" refType="w" fact="0.0759"/>
                  <dgm:constr type="t" for="ch" forName="childText5" refType="h" fact="0.5457"/>
                  <dgm:constr type="w" for="ch" forName="childText5" refType="w" fact="0.18482"/>
                  <dgm:constr type="h" for="ch" forName="childText5" refType="h" fact="0.476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594"/>
                  <dgm:constr type="l" for="ch" forName="parentText2" refType="w" fact="0"/>
                  <dgm:constr type="t" for="ch" forName="parentText2" refType="h" fact="0.0865"/>
                  <dgm:constr type="w" for="ch" forName="parentText2" refType="w" fact="0.8152"/>
                  <dgm:constr type="h" for="ch" forName="parentText2" refType="h" fact="0.2594"/>
                  <dgm:constr type="l" for="ch" forName="parentText3" refType="w" fact="0"/>
                  <dgm:constr type="t" for="ch" forName="parentText3" refType="h" fact="0.173"/>
                  <dgm:constr type="w" for="ch" forName="parentText3" refType="w" fact="0.6304"/>
                  <dgm:constr type="h" for="ch" forName="parentText3" refType="h" fact="0.2594"/>
                  <dgm:constr type="l" for="ch" forName="parentText4" refType="w" fact="0"/>
                  <dgm:constr type="t" for="ch" forName="parentText4" refType="h" fact="0.2595"/>
                  <dgm:constr type="w" for="ch" forName="parentText4" refType="w" fact="0.4455"/>
                  <dgm:constr type="h" for="ch" forName="parentText4" refType="h" fact="0.2594"/>
                  <dgm:constr type="l" for="ch" forName="parentText5" refType="w" fact="0"/>
                  <dgm:constr type="t" for="ch" forName="parentText5" refType="h" fact="0.346"/>
                  <dgm:constr type="w" for="ch" forName="parentText5" refType="w" fact="0.2607"/>
                  <dgm:constr type="h" for="ch" forName="parentText5" refType="h" fact="0.2594"/>
                </dgm:constrLst>
              </dgm:else>
            </dgm:choose>
          </dgm:else>
        </dgm:choose>
      </dgm:else>
    </dgm:choose>
    <dgm:forEach name="Name52" axis="ch" ptType="node" cnt="1">
      <dgm:layoutNode name="parentText1" styleLbl="node1">
        <dgm:varLst>
          <dgm:chMax/>
          <dgm:chPref val="3"/>
          <dgm:bulletEnabled val="1"/>
        </dgm:varLst>
        <dgm:choose name="Name53">
          <dgm:if name="Name54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55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56">
        <dgm:if name="Name57" axis="ch" ptType="node" func="cnt" op="gte" val="1">
          <dgm:layoutNode name="childText1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58"/>
      </dgm:choose>
    </dgm:forEach>
    <dgm:forEach name="Name59" axis="ch" ptType="node" st="2" cnt="1">
      <dgm:layoutNode name="parentText2" styleLbl="node1">
        <dgm:varLst>
          <dgm:chMax/>
          <dgm:chPref val="3"/>
          <dgm:bulletEnabled val="1"/>
        </dgm:varLst>
        <dgm:choose name="Name60">
          <dgm:if name="Name61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62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63">
        <dgm:if name="Name64" axis="ch" ptType="node" func="cnt" op="gte" val="1">
          <dgm:layoutNode name="childText2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5"/>
      </dgm:choose>
    </dgm:forEach>
    <dgm:forEach name="Name66" axis="ch" ptType="node" st="3" cnt="1">
      <dgm:layoutNode name="parentText3" styleLbl="node1">
        <dgm:varLst>
          <dgm:chMax/>
          <dgm:chPref val="3"/>
          <dgm:bulletEnabled val="1"/>
        </dgm:varLst>
        <dgm:choose name="Name67">
          <dgm:if name="Name68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69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70">
        <dgm:if name="Name71" axis="ch" ptType="node" func="cnt" op="gte" val="1">
          <dgm:layoutNode name="childText3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2"/>
      </dgm:choose>
    </dgm:forEach>
    <dgm:forEach name="Name73" axis="ch" ptType="node" st="4" cnt="1">
      <dgm:layoutNode name="parentText4" styleLbl="node1">
        <dgm:varLst>
          <dgm:chMax/>
          <dgm:chPref val="3"/>
          <dgm:bulletEnabled val="1"/>
        </dgm:varLst>
        <dgm:choose name="Name74">
          <dgm:if name="Name75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76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77">
        <dgm:if name="Name78" axis="ch" ptType="node" func="cnt" op="gte" val="1">
          <dgm:layoutNode name="childText4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9"/>
      </dgm:choose>
    </dgm:forEach>
    <dgm:forEach name="Name80" axis="ch" ptType="node" st="5" cnt="1">
      <dgm:layoutNode name="parentText5" styleLbl="node1">
        <dgm:varLst>
          <dgm:chMax/>
          <dgm:chPref val="3"/>
          <dgm:bulletEnabled val="1"/>
        </dgm:varLst>
        <dgm:choose name="Name81">
          <dgm:if name="Name82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83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84">
        <dgm:if name="Name85" axis="ch" ptType="node" func="cnt" op="gte" val="1">
          <dgm:layoutNode name="childText5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86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9/3/layout/IncreasingArrowsProcess">
  <dgm:title val=""/>
  <dgm:desc val=""/>
  <dgm:catLst>
    <dgm:cat type="process" pri="5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clrData>
  <dgm:layoutNode name="Name0">
    <dgm:varLst>
      <dgm:chMax val="5"/>
      <dgm:chPref val="5"/>
      <dgm:dir/>
      <dgm:animLvl val="lvl"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choose name="Name3">
          <dgm:if name="Name4" axis="ch ch" ptType="node node" func="cnt" op="equ" val="0">
            <dgm:alg type="composite">
              <dgm:param type="ar" val="6.8662"/>
            </dgm:alg>
            <dgm:choose name="Name5">
              <dgm:if name="Name6" func="var" arg="dir" op="equ" val="norm">
                <dgm:constrLst>
                  <dgm:constr type="primFontSz" for="des" forName="parentText1" val="65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/>
                </dgm:constrLst>
              </dgm:if>
              <dgm:else name="Name7">
                <dgm:constrLst>
                  <dgm:constr type="primFontSz" for="des" forName="parentText1" val="65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/>
                </dgm:constrLst>
              </dgm:else>
            </dgm:choose>
          </dgm:if>
          <dgm:else name="Name8">
            <dgm:alg type="composite">
              <dgm:param type="ar" val="1.9864"/>
            </dgm:alg>
            <dgm:choose name="Name9">
              <dgm:if name="Name1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93"/>
                  <dgm:constr type="l" for="ch" forName="childText1" refType="w" fact="0"/>
                  <dgm:constr type="t" for="ch" forName="childText1" refType="h" fact="0.224"/>
                  <dgm:constr type="w" for="ch" forName="childText1" refType="w" fact="0.9241"/>
                  <dgm:constr type="h" for="ch" forName="childText1" refType="h" fact="0.776"/>
                </dgm:constrLst>
              </dgm:if>
              <dgm:else name="Name1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93"/>
                  <dgm:constr type="l" for="ch" forName="childText1" refType="w" fact="0.076"/>
                  <dgm:constr type="t" for="ch" forName="childText1" refType="h" fact="0.224"/>
                  <dgm:constr type="w" for="ch" forName="childText1" refType="w" fact="0.9241"/>
                  <dgm:constr type="h" for="ch" forName="childText1" refType="h" fact="0.776"/>
                </dgm:constrLst>
              </dgm:else>
            </dgm:choose>
          </dgm:else>
        </dgm:choose>
      </dgm:if>
      <dgm:if name="Name12" axis="ch" ptType="node" func="cnt" op="equ" val="2">
        <dgm:choose name="Name13">
          <dgm:if name="Name14" axis="ch ch" ptType="node node" func="cnt" op="equ" val="0">
            <dgm:alg type="composite">
              <dgm:param type="ar" val="5.1498"/>
            </dgm:alg>
            <dgm:choose name="Name15">
              <dgm:if name="Name1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7501"/>
                  <dgm:constr type="l" for="ch" forName="parentText2" refType="w" fact="0.462"/>
                  <dgm:constr type="t" for="ch" forName="parentText2" refType="h" fact="0.2499"/>
                  <dgm:constr type="w" for="ch" forName="parentText2" refType="w" fact="0.538"/>
                  <dgm:constr type="h" for="ch" forName="parentText2" refType="h" fact="0.7501"/>
                </dgm:constrLst>
              </dgm:if>
              <dgm:else name="Name1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7501"/>
                  <dgm:constr type="l" for="ch" forName="parentText2" refType="w" fact="0"/>
                  <dgm:constr type="t" for="ch" forName="parentText2" refType="h" fact="0.2499"/>
                  <dgm:constr type="w" for="ch" forName="parentText2" refType="w" fact="0.538"/>
                  <dgm:constr type="h" for="ch" forName="parentText2" refType="h" fact="0.7501"/>
                </dgm:constrLst>
              </dgm:else>
            </dgm:choose>
          </dgm:if>
          <dgm:else name="Name18">
            <dgm:alg type="composite">
              <dgm:param type="ar" val="2.0563"/>
            </dgm:alg>
            <dgm:choose name="Name19">
              <dgm:if name="Name2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parentText2" refType="primFontSz" refFor="des" refForName="parentText1" op="equ"/>
                  <dgm:constr type="primFontSz" for="des" forName="childText2" refType="primFontSz" refFor="des" refForName="child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995"/>
                  <dgm:constr type="l" for="ch" forName="parentText2" refType="w" fact="0.462"/>
                  <dgm:constr type="t" for="ch" forName="parentText2" refType="h" fact="0.0998"/>
                  <dgm:constr type="w" for="ch" forName="parentText2" refType="w" fact="0.538"/>
                  <dgm:constr type="h" for="ch" forName="parentText2" refType="h" fact="0.2995"/>
                  <dgm:constr type="l" for="ch" forName="childText1" refType="w" fact="0"/>
                  <dgm:constr type="t" for="ch" forName="childText1" refType="h" fact="0.2317"/>
                  <dgm:constr type="w" for="ch" forName="childText1" refType="w" fact="0.462"/>
                  <dgm:constr type="h" for="ch" forName="childText1" refType="h" fact="0.6685"/>
                  <dgm:constr type="l" for="ch" forName="childText2" refType="w" fact="0.462"/>
                  <dgm:constr type="t" for="ch" forName="childText2" refType="h" fact="0.3315"/>
                  <dgm:constr type="w" for="ch" forName="childText2" refType="w" fact="0.462"/>
                  <dgm:constr type="h" for="ch" forName="childText2" refType="h" fact="0.6685"/>
                </dgm:constrLst>
              </dgm:if>
              <dgm:else name="Name2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parentText2" refType="primFontSz" refFor="des" refForName="parentText1" op="equ"/>
                  <dgm:constr type="primFontSz" for="des" forName="childText2" refType="primFontSz" refFor="des" refForName="child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995"/>
                  <dgm:constr type="l" for="ch" forName="parentText2" refType="w" fact="0"/>
                  <dgm:constr type="t" for="ch" forName="parentText2" refType="h" fact="0.0998"/>
                  <dgm:constr type="w" for="ch" forName="parentText2" refType="w" fact="0.538"/>
                  <dgm:constr type="h" for="ch" forName="parentText2" refType="h" fact="0.2995"/>
                  <dgm:constr type="l" for="ch" forName="childText1" refType="w" fact="0.538"/>
                  <dgm:constr type="t" for="ch" forName="childText1" refType="h" fact="0.2317"/>
                  <dgm:constr type="w" for="ch" forName="childText1" refType="w" fact="0.462"/>
                  <dgm:constr type="h" for="ch" forName="childText1" refType="h" fact="0.6685"/>
                  <dgm:constr type="l" for="ch" forName="childText2" refType="w" fact="0.076"/>
                  <dgm:constr type="t" for="ch" forName="childText2" refType="h" fact="0.3315"/>
                  <dgm:constr type="w" for="ch" forName="childText2" refType="w" fact="0.462"/>
                  <dgm:constr type="h" for="ch" forName="childText2" refType="h" fact="0.6685"/>
                </dgm:constrLst>
              </dgm:else>
            </dgm:choose>
          </dgm:else>
        </dgm:choose>
      </dgm:if>
      <dgm:if name="Name22" axis="ch" ptType="node" func="cnt" op="equ" val="3">
        <dgm:choose name="Name23">
          <dgm:if name="Name24" axis="ch ch" ptType="node node" func="cnt" op="equ" val="0">
            <dgm:alg type="composite">
              <dgm:param type="ar" val="4.1198"/>
            </dgm:alg>
            <dgm:choose name="Name25">
              <dgm:if name="Name2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6"/>
                  <dgm:constr type="l" for="ch" forName="parentText2" refType="w" fact="0.308"/>
                  <dgm:constr type="t" for="ch" forName="parentText2" refType="h" fact="0.2"/>
                  <dgm:constr type="w" for="ch" forName="parentText2" refType="w" fact="0.692"/>
                  <dgm:constr type="h" for="ch" forName="parentText2" refType="h" fact="0.6"/>
                  <dgm:constr type="l" for="ch" forName="parentText3" refType="w" fact="0.616"/>
                  <dgm:constr type="t" for="ch" forName="parentText3" refType="h" fact="0.4"/>
                  <dgm:constr type="w" for="ch" forName="parentText3" refType="w" fact="0.384"/>
                  <dgm:constr type="h" for="ch" forName="parentText3" refType="h" fact="0.6"/>
                </dgm:constrLst>
              </dgm:if>
              <dgm:else name="Name2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6"/>
                  <dgm:constr type="l" for="ch" forName="parentText2" refType="w" fact="0"/>
                  <dgm:constr type="t" for="ch" forName="parentText2" refType="h" fact="0.2"/>
                  <dgm:constr type="w" for="ch" forName="parentText2" refType="w" fact="0.692"/>
                  <dgm:constr type="h" for="ch" forName="parentText2" refType="h" fact="0.6"/>
                  <dgm:constr type="l" for="ch" forName="parentText3" refType="w" fact="0"/>
                  <dgm:constr type="t" for="ch" forName="parentText3" refType="h" fact="0.4"/>
                  <dgm:constr type="w" for="ch" forName="parentText3" refType="w" fact="0.384"/>
                  <dgm:constr type="h" for="ch" forName="parentText3" refType="h" fact="0.6"/>
                </dgm:constrLst>
              </dgm:else>
            </dgm:choose>
          </dgm:if>
          <dgm:else name="Name28">
            <dgm:alg type="composite">
              <dgm:param type="ar" val="2.0702"/>
            </dgm:alg>
            <dgm:choose name="Name29">
              <dgm:if name="Name3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l" for="ch" forName="childText1" refType="w" fact="0"/>
                  <dgm:constr type="t" for="ch" forName="childText1" refType="h" fact="0.2325"/>
                  <dgm:constr type="w" for="ch" forName="childText1" refType="w" fact="0.308"/>
                  <dgm:constr type="h" for="ch" forName="childText1" refType="h" fact="0.5808"/>
                  <dgm:constr type="l" for="ch" forName="childText2" refType="w" fact="0.308"/>
                  <dgm:constr type="t" for="ch" forName="childText2" refType="h" fact="0.333"/>
                  <dgm:constr type="w" for="ch" forName="childText2" refType="w" fact="0.308"/>
                  <dgm:constr type="h" for="ch" forName="childText2" refType="h" fact="0.5808"/>
                  <dgm:constr type="l" for="ch" forName="childText3" refType="w" fact="0.616"/>
                  <dgm:constr type="t" for="ch" forName="childText3" refType="h" fact="0.4335"/>
                  <dgm:constr type="w" for="ch" forName="childText3" refType="w" fact="0.308"/>
                  <dgm:constr type="h" for="ch" forName="childText3" refType="h" fact="0.572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3015"/>
                  <dgm:constr type="l" for="ch" forName="parentText2" refType="w" fact="0.308"/>
                  <dgm:constr type="t" for="ch" forName="parentText2" refType="h" fact="0.1005"/>
                  <dgm:constr type="w" for="ch" forName="parentText2" refType="w" fact="0.692"/>
                  <dgm:constr type="h" for="ch" forName="parentText2" refType="h" fact="0.3015"/>
                  <dgm:constr type="l" for="ch" forName="parentText3" refType="w" fact="0.616"/>
                  <dgm:constr type="t" for="ch" forName="parentText3" refType="h" fact="0.201"/>
                  <dgm:constr type="w" for="ch" forName="parentText3" refType="w" fact="0.384"/>
                  <dgm:constr type="h" for="ch" forName="parentText3" refType="h" fact="0.3015"/>
                </dgm:constrLst>
              </dgm:if>
              <dgm:else name="Name3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l" for="ch" forName="childText1" refType="w" fact="0.692"/>
                  <dgm:constr type="t" for="ch" forName="childText1" refType="h" fact="0.2325"/>
                  <dgm:constr type="w" for="ch" forName="childText1" refType="w" fact="0.308"/>
                  <dgm:constr type="h" for="ch" forName="childText1" refType="h" fact="0.5808"/>
                  <dgm:constr type="l" for="ch" forName="childText2" refType="w" fact="0.384"/>
                  <dgm:constr type="t" for="ch" forName="childText2" refType="h" fact="0.333"/>
                  <dgm:constr type="w" for="ch" forName="childText2" refType="w" fact="0.308"/>
                  <dgm:constr type="h" for="ch" forName="childText2" refType="h" fact="0.5808"/>
                  <dgm:constr type="l" for="ch" forName="childText3" refType="w" fact="0.076"/>
                  <dgm:constr type="t" for="ch" forName="childText3" refType="h" fact="0.4335"/>
                  <dgm:constr type="w" for="ch" forName="childText3" refType="w" fact="0.308"/>
                  <dgm:constr type="h" for="ch" forName="childText3" refType="h" fact="0.572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3015"/>
                  <dgm:constr type="l" for="ch" forName="parentText2" refType="w" fact="0"/>
                  <dgm:constr type="t" for="ch" forName="parentText2" refType="h" fact="0.1005"/>
                  <dgm:constr type="w" for="ch" forName="parentText2" refType="w" fact="0.692"/>
                  <dgm:constr type="h" for="ch" forName="parentText2" refType="h" fact="0.3015"/>
                  <dgm:constr type="l" for="ch" forName="parentText3" refType="w" fact="0"/>
                  <dgm:constr type="t" for="ch" forName="parentText3" refType="h" fact="0.201"/>
                  <dgm:constr type="w" for="ch" forName="parentText3" refType="w" fact="0.384"/>
                  <dgm:constr type="h" for="ch" forName="parentText3" refType="h" fact="0.3015"/>
                </dgm:constrLst>
              </dgm:else>
            </dgm:choose>
          </dgm:else>
        </dgm:choose>
      </dgm:if>
      <dgm:if name="Name32" axis="ch" ptType="node" func="cnt" op="equ" val="4">
        <dgm:choose name="Name33">
          <dgm:if name="Name34" axis="ch ch" ptType="node node" func="cnt" op="equ" val="0">
            <dgm:alg type="composite">
              <dgm:param type="ar" val="3.435"/>
            </dgm:alg>
            <dgm:choose name="Name35">
              <dgm:if name="Name3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5001"/>
                  <dgm:constr type="l" for="ch" forName="parentText2" refType="w" fact="0.2305"/>
                  <dgm:constr type="t" for="ch" forName="parentText2" refType="h" fact="0.1666"/>
                  <dgm:constr type="w" for="ch" forName="parentText2" refType="w" fact="0.7695"/>
                  <dgm:constr type="h" for="ch" forName="parentText2" refType="h" fact="0.5001"/>
                  <dgm:constr type="l" for="ch" forName="parentText3" refType="w" fact="0.461"/>
                  <dgm:constr type="t" for="ch" forName="parentText3" refType="h" fact="0.3333"/>
                  <dgm:constr type="w" for="ch" forName="parentText3" refType="w" fact="0.539"/>
                  <dgm:constr type="h" for="ch" forName="parentText3" refType="h" fact="0.5001"/>
                  <dgm:constr type="l" for="ch" forName="parentText4" refType="w" fact="0.6915"/>
                  <dgm:constr type="t" for="ch" forName="parentText4" refType="h" fact="0.4999"/>
                  <dgm:constr type="w" for="ch" forName="parentText4" refType="w" fact="0.3085"/>
                  <dgm:constr type="h" for="ch" forName="parentText4" refType="h" fact="0.5001"/>
                </dgm:constrLst>
              </dgm:if>
              <dgm:else name="Name3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5001"/>
                  <dgm:constr type="l" for="ch" forName="parentText2" refType="w" fact="0"/>
                  <dgm:constr type="t" for="ch" forName="parentText2" refType="h" fact="0.1666"/>
                  <dgm:constr type="w" for="ch" forName="parentText2" refType="w" fact="0.7695"/>
                  <dgm:constr type="h" for="ch" forName="parentText2" refType="h" fact="0.5001"/>
                  <dgm:constr type="l" for="ch" forName="parentText3" refType="w" fact="0"/>
                  <dgm:constr type="t" for="ch" forName="parentText3" refType="h" fact="0.3333"/>
                  <dgm:constr type="w" for="ch" forName="parentText3" refType="w" fact="0.539"/>
                  <dgm:constr type="h" for="ch" forName="parentText3" refType="h" fact="0.5001"/>
                  <dgm:constr type="l" for="ch" forName="parentText4" refType="w" fact="0"/>
                  <dgm:constr type="t" for="ch" forName="parentText4" refType="h" fact="0.4999"/>
                  <dgm:constr type="w" for="ch" forName="parentText4" refType="w" fact="0.3085"/>
                  <dgm:constr type="h" for="ch" forName="parentText4" refType="h" fact="0.5001"/>
                </dgm:constrLst>
              </dgm:else>
            </dgm:choose>
          </dgm:if>
          <dgm:else name="Name38">
            <dgm:alg type="composite">
              <dgm:param type="ar" val="1.9377"/>
            </dgm:alg>
            <dgm:choose name="Name39">
              <dgm:if name="Name4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l" for="ch" forName="childText1" refType="w" fact="0"/>
                  <dgm:constr type="t" for="ch" forName="childText1" refType="h" fact="0.218"/>
                  <dgm:constr type="w" for="ch" forName="childText1" refType="w" fact="0.2305"/>
                  <dgm:constr type="h" for="ch" forName="childText1" refType="h" fact="0.5218"/>
                  <dgm:constr type="l" for="ch" forName="childText2" refType="w" fact="0.2305"/>
                  <dgm:constr type="t" for="ch" forName="childText2" refType="h" fact="0.312"/>
                  <dgm:constr type="w" for="ch" forName="childText2" refType="w" fact="0.2305"/>
                  <dgm:constr type="h" for="ch" forName="childText2" refType="h" fact="0.5085"/>
                  <dgm:constr type="l" for="ch" forName="childText3" refType="w" fact="0.461"/>
                  <dgm:constr type="t" for="ch" forName="childText3" refType="h" fact="0.406"/>
                  <dgm:constr type="w" for="ch" forName="childText3" refType="w" fact="0.2305"/>
                  <dgm:constr type="h" for="ch" forName="childText3" refType="h" fact="0.5119"/>
                  <dgm:constr type="l" for="ch" forName="childText4" refType="w" fact="0.6915"/>
                  <dgm:constr type="t" for="ch" forName="childText4" refType="h" fact="0.5"/>
                  <dgm:constr type="w" for="ch" forName="childText4" refType="w" fact="0.2326"/>
                  <dgm:constr type="h" for="ch" forName="childText4" refType="h" fact="0.5179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21"/>
                  <dgm:constr type="l" for="ch" forName="parentText2" refType="w" fact="0.2305"/>
                  <dgm:constr type="t" for="ch" forName="parentText2" refType="h" fact="0.094"/>
                  <dgm:constr type="w" for="ch" forName="parentText2" refType="w" fact="0.7695"/>
                  <dgm:constr type="h" for="ch" forName="parentText2" refType="h" fact="0.2821"/>
                  <dgm:constr type="l" for="ch" forName="parentText3" refType="w" fact="0.461"/>
                  <dgm:constr type="t" for="ch" forName="parentText3" refType="h" fact="0.188"/>
                  <dgm:constr type="w" for="ch" forName="parentText3" refType="w" fact="0.539"/>
                  <dgm:constr type="h" for="ch" forName="parentText3" refType="h" fact="0.2821"/>
                  <dgm:constr type="l" for="ch" forName="parentText4" refType="w" fact="0.6915"/>
                  <dgm:constr type="t" for="ch" forName="parentText4" refType="h" fact="0.282"/>
                  <dgm:constr type="w" for="ch" forName="parentText4" refType="w" fact="0.3085"/>
                  <dgm:constr type="h" for="ch" forName="parentText4" refType="h" fact="0.2821"/>
                </dgm:constrLst>
              </dgm:if>
              <dgm:else name="Name4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l" for="ch" forName="childText1" refType="w" fact="0.7695"/>
                  <dgm:constr type="t" for="ch" forName="childText1" refType="h" fact="0.218"/>
                  <dgm:constr type="w" for="ch" forName="childText1" refType="w" fact="0.2305"/>
                  <dgm:constr type="h" for="ch" forName="childText1" refType="h" fact="0.5218"/>
                  <dgm:constr type="l" for="ch" forName="childText2" refType="w" fact="0.539"/>
                  <dgm:constr type="t" for="ch" forName="childText2" refType="h" fact="0.312"/>
                  <dgm:constr type="w" for="ch" forName="childText2" refType="w" fact="0.2305"/>
                  <dgm:constr type="h" for="ch" forName="childText2" refType="h" fact="0.5085"/>
                  <dgm:constr type="l" for="ch" forName="childText3" refType="w" fact="0.3085"/>
                  <dgm:constr type="t" for="ch" forName="childText3" refType="h" fact="0.406"/>
                  <dgm:constr type="w" for="ch" forName="childText3" refType="w" fact="0.2305"/>
                  <dgm:constr type="h" for="ch" forName="childText3" refType="h" fact="0.5119"/>
                  <dgm:constr type="l" for="ch" forName="childText4" refType="w" fact="0.076"/>
                  <dgm:constr type="t" for="ch" forName="childText4" refType="h" fact="0.5"/>
                  <dgm:constr type="w" for="ch" forName="childText4" refType="w" fact="0.2346"/>
                  <dgm:constr type="h" for="ch" forName="childText4" refType="h" fact="0.5179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21"/>
                  <dgm:constr type="l" for="ch" forName="parentText2" refType="w" fact="0"/>
                  <dgm:constr type="t" for="ch" forName="parentText2" refType="h" fact="0.094"/>
                  <dgm:constr type="w" for="ch" forName="parentText2" refType="w" fact="0.7695"/>
                  <dgm:constr type="h" for="ch" forName="parentText2" refType="h" fact="0.2821"/>
                  <dgm:constr type="l" for="ch" forName="parentText3" refType="w" fact="0"/>
                  <dgm:constr type="t" for="ch" forName="parentText3" refType="h" fact="0.188"/>
                  <dgm:constr type="w" for="ch" forName="parentText3" refType="w" fact="0.539"/>
                  <dgm:constr type="h" for="ch" forName="parentText3" refType="h" fact="0.2821"/>
                  <dgm:constr type="l" for="ch" forName="parentText4" refType="w" fact="0"/>
                  <dgm:constr type="t" for="ch" forName="parentText4" refType="h" fact="0.282"/>
                  <dgm:constr type="w" for="ch" forName="parentText4" refType="w" fact="0.3085"/>
                  <dgm:constr type="h" for="ch" forName="parentText4" refType="h" fact="0.2821"/>
                </dgm:constrLst>
              </dgm:else>
            </dgm:choose>
          </dgm:else>
        </dgm:choose>
      </dgm:if>
      <dgm:else name="Name42">
        <dgm:choose name="Name43">
          <dgm:if name="Name44" axis="ch ch" ptType="node node" func="cnt" op="equ" val="0">
            <dgm:alg type="composite">
              <dgm:param type="ar" val="2.9463"/>
            </dgm:alg>
            <dgm:choose name="Name45">
              <dgm:if name="Name4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4285"/>
                  <dgm:constr type="l" for="ch" forName="parentText2" refType="w" fact="0.1848"/>
                  <dgm:constr type="t" for="ch" forName="parentText2" refType="h" fact="0.1429"/>
                  <dgm:constr type="w" for="ch" forName="parentText2" refType="w" fact="0.8152"/>
                  <dgm:constr type="h" for="ch" forName="parentText2" refType="h" fact="0.4285"/>
                  <dgm:constr type="l" for="ch" forName="parentText3" refType="w" fact="0.3696"/>
                  <dgm:constr type="t" for="ch" forName="parentText3" refType="h" fact="0.2858"/>
                  <dgm:constr type="w" for="ch" forName="parentText3" refType="w" fact="0.6304"/>
                  <dgm:constr type="h" for="ch" forName="parentText3" refType="h" fact="0.4285"/>
                  <dgm:constr type="l" for="ch" forName="parentText4" refType="w" fact="0.5545"/>
                  <dgm:constr type="t" for="ch" forName="parentText4" refType="h" fact="0.4286"/>
                  <dgm:constr type="w" for="ch" forName="parentText4" refType="w" fact="0.4455"/>
                  <dgm:constr type="h" for="ch" forName="parentText4" refType="h" fact="0.4285"/>
                  <dgm:constr type="l" for="ch" forName="parentText5" refType="w" fact="0.7393"/>
                  <dgm:constr type="t" for="ch" forName="parentText5" refType="h" fact="0.5715"/>
                  <dgm:constr type="w" for="ch" forName="parentText5" refType="w" fact="0.2607"/>
                  <dgm:constr type="h" for="ch" forName="parentText5" refType="h" fact="0.4285"/>
                </dgm:constrLst>
              </dgm:if>
              <dgm:else name="Name4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4285"/>
                  <dgm:constr type="l" for="ch" forName="parentText2" refType="w" fact="0"/>
                  <dgm:constr type="t" for="ch" forName="parentText2" refType="h" fact="0.1429"/>
                  <dgm:constr type="w" for="ch" forName="parentText2" refType="w" fact="0.8152"/>
                  <dgm:constr type="h" for="ch" forName="parentText2" refType="h" fact="0.4285"/>
                  <dgm:constr type="l" for="ch" forName="parentText3" refType="w" fact="0"/>
                  <dgm:constr type="t" for="ch" forName="parentText3" refType="h" fact="0.2858"/>
                  <dgm:constr type="w" for="ch" forName="parentText3" refType="w" fact="0.6304"/>
                  <dgm:constr type="h" for="ch" forName="parentText3" refType="h" fact="0.4285"/>
                  <dgm:constr type="l" for="ch" forName="parentText4" refType="w" fact="0"/>
                  <dgm:constr type="t" for="ch" forName="parentText4" refType="h" fact="0.4286"/>
                  <dgm:constr type="w" for="ch" forName="parentText4" refType="w" fact="0.4455"/>
                  <dgm:constr type="h" for="ch" forName="parentText4" refType="h" fact="0.4285"/>
                  <dgm:constr type="l" for="ch" forName="parentText5" refType="w" fact="0"/>
                  <dgm:constr type="t" for="ch" forName="parentText5" refType="h" fact="0.5715"/>
                  <dgm:constr type="w" for="ch" forName="parentText5" refType="w" fact="0.2607"/>
                  <dgm:constr type="h" for="ch" forName="parentText5" refType="h" fact="0.4285"/>
                </dgm:constrLst>
              </dgm:else>
            </dgm:choose>
          </dgm:if>
          <dgm:else name="Name48">
            <dgm:alg type="composite">
              <dgm:param type="ar" val="1.7837"/>
            </dgm:alg>
            <dgm:choose name="Name49">
              <dgm:if name="Name5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5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5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5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childText5" refType="primFontSz" refFor="des" refForName="parentText4" op="lte"/>
                  <dgm:constr type="primFontSz" for="des" forName="childText1" refType="primFontSz" refFor="des" refForName="parentText5" op="lte"/>
                  <dgm:constr type="primFontSz" for="des" forName="childText2" refType="primFontSz" refFor="des" refForName="parentText5" op="lte"/>
                  <dgm:constr type="primFontSz" for="des" forName="childText3" refType="primFontSz" refFor="des" refForName="parentText5" op="lte"/>
                  <dgm:constr type="primFontSz" for="des" forName="childText4" refType="primFontSz" refFor="des" refForName="parentText5" op="lte"/>
                  <dgm:constr type="primFontSz" for="des" forName="childText5" refType="primFontSz" refFor="des" refForName="parentText5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primFontSz" for="des" forName="childText5" refType="primFontSz" refFor="des" refForName="childText1" op="equ"/>
                  <dgm:constr type="l" for="ch" forName="childText1" refType="w" fact="0"/>
                  <dgm:constr type="t" for="ch" forName="childText1" refType="h" fact="0.1997"/>
                  <dgm:constr type="w" for="ch" forName="childText1" refType="w" fact="0.18482"/>
                  <dgm:constr type="h" for="ch" forName="childText1" refType="h" fact="0.4763"/>
                  <dgm:constr type="l" for="ch" forName="childText2" refType="w" fact="0.1848"/>
                  <dgm:constr type="t" for="ch" forName="childText2" refType="h" fact="0.2862"/>
                  <dgm:constr type="w" for="ch" forName="childText2" refType="w" fact="0.18482"/>
                  <dgm:constr type="h" for="ch" forName="childText2" refType="h" fact="0.4763"/>
                  <dgm:constr type="l" for="ch" forName="childText3" refType="w" fact="0.3696"/>
                  <dgm:constr type="t" for="ch" forName="childText3" refType="h" fact="0.3727"/>
                  <dgm:constr type="w" for="ch" forName="childText3" refType="w" fact="0.18482"/>
                  <dgm:constr type="h" for="ch" forName="childText3" refType="h" fact="0.4763"/>
                  <dgm:constr type="l" for="ch" forName="childText4" refType="w" fact="0.5545"/>
                  <dgm:constr type="t" for="ch" forName="childText4" refType="h" fact="0.4592"/>
                  <dgm:constr type="w" for="ch" forName="childText4" refType="w" fact="0.18482"/>
                  <dgm:constr type="h" for="ch" forName="childText4" refType="h" fact="0.4763"/>
                  <dgm:constr type="l" for="ch" forName="childText5" refType="w" fact="0.7393"/>
                  <dgm:constr type="t" for="ch" forName="childText5" refType="h" fact="0.5457"/>
                  <dgm:constr type="w" for="ch" forName="childText5" refType="w" fact="0.18482"/>
                  <dgm:constr type="h" for="ch" forName="childText5" refType="h" fact="0.476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594"/>
                  <dgm:constr type="l" for="ch" forName="parentText2" refType="w" fact="0.1848"/>
                  <dgm:constr type="t" for="ch" forName="parentText2" refType="h" fact="0.0865"/>
                  <dgm:constr type="w" for="ch" forName="parentText2" refType="w" fact="0.8152"/>
                  <dgm:constr type="h" for="ch" forName="parentText2" refType="h" fact="0.2594"/>
                  <dgm:constr type="l" for="ch" forName="parentText3" refType="w" fact="0.3696"/>
                  <dgm:constr type="t" for="ch" forName="parentText3" refType="h" fact="0.173"/>
                  <dgm:constr type="w" for="ch" forName="parentText3" refType="w" fact="0.6304"/>
                  <dgm:constr type="h" for="ch" forName="parentText3" refType="h" fact="0.2594"/>
                  <dgm:constr type="l" for="ch" forName="parentText4" refType="w" fact="0.5545"/>
                  <dgm:constr type="t" for="ch" forName="parentText4" refType="h" fact="0.2595"/>
                  <dgm:constr type="w" for="ch" forName="parentText4" refType="w" fact="0.4455"/>
                  <dgm:constr type="h" for="ch" forName="parentText4" refType="h" fact="0.2594"/>
                  <dgm:constr type="l" for="ch" forName="parentText5" refType="w" fact="0.7393"/>
                  <dgm:constr type="t" for="ch" forName="parentText5" refType="h" fact="0.346"/>
                  <dgm:constr type="w" for="ch" forName="parentText5" refType="w" fact="0.2607"/>
                  <dgm:constr type="h" for="ch" forName="parentText5" refType="h" fact="0.2594"/>
                </dgm:constrLst>
              </dgm:if>
              <dgm:else name="Name5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5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5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5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childText5" refType="primFontSz" refFor="des" refForName="parentText4" op="lte"/>
                  <dgm:constr type="primFontSz" for="des" forName="childText1" refType="primFontSz" refFor="des" refForName="parentText5" op="lte"/>
                  <dgm:constr type="primFontSz" for="des" forName="childText2" refType="primFontSz" refFor="des" refForName="parentText5" op="lte"/>
                  <dgm:constr type="primFontSz" for="des" forName="childText3" refType="primFontSz" refFor="des" refForName="parentText5" op="lte"/>
                  <dgm:constr type="primFontSz" for="des" forName="childText4" refType="primFontSz" refFor="des" refForName="parentText5" op="lte"/>
                  <dgm:constr type="primFontSz" for="des" forName="childText5" refType="primFontSz" refFor="des" refForName="parentText5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primFontSz" for="des" forName="childText5" refType="primFontSz" refFor="des" refForName="childText1" op="equ"/>
                  <dgm:constr type="l" for="ch" forName="childText1" refType="w" fact="0.81518"/>
                  <dgm:constr type="t" for="ch" forName="childText1" refType="h" fact="0.1997"/>
                  <dgm:constr type="w" for="ch" forName="childText1" refType="w" fact="0.18482"/>
                  <dgm:constr type="h" for="ch" forName="childText1" refType="h" fact="0.4763"/>
                  <dgm:constr type="l" for="ch" forName="childText2" refType="w" fact="0.63036"/>
                  <dgm:constr type="t" for="ch" forName="childText2" refType="h" fact="0.2862"/>
                  <dgm:constr type="w" for="ch" forName="childText2" refType="w" fact="0.18482"/>
                  <dgm:constr type="h" for="ch" forName="childText2" refType="h" fact="0.4763"/>
                  <dgm:constr type="l" for="ch" forName="childText3" refType="w" fact="0.44554"/>
                  <dgm:constr type="t" for="ch" forName="childText3" refType="h" fact="0.3727"/>
                  <dgm:constr type="w" for="ch" forName="childText3" refType="w" fact="0.18482"/>
                  <dgm:constr type="h" for="ch" forName="childText3" refType="h" fact="0.4763"/>
                  <dgm:constr type="l" for="ch" forName="childText4" refType="w" fact="0.26072"/>
                  <dgm:constr type="t" for="ch" forName="childText4" refType="h" fact="0.4592"/>
                  <dgm:constr type="w" for="ch" forName="childText4" refType="w" fact="0.18482"/>
                  <dgm:constr type="h" for="ch" forName="childText4" refType="h" fact="0.4763"/>
                  <dgm:constr type="l" for="ch" forName="childText5" refType="w" fact="0.0759"/>
                  <dgm:constr type="t" for="ch" forName="childText5" refType="h" fact="0.5457"/>
                  <dgm:constr type="w" for="ch" forName="childText5" refType="w" fact="0.18482"/>
                  <dgm:constr type="h" for="ch" forName="childText5" refType="h" fact="0.476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594"/>
                  <dgm:constr type="l" for="ch" forName="parentText2" refType="w" fact="0"/>
                  <dgm:constr type="t" for="ch" forName="parentText2" refType="h" fact="0.0865"/>
                  <dgm:constr type="w" for="ch" forName="parentText2" refType="w" fact="0.8152"/>
                  <dgm:constr type="h" for="ch" forName="parentText2" refType="h" fact="0.2594"/>
                  <dgm:constr type="l" for="ch" forName="parentText3" refType="w" fact="0"/>
                  <dgm:constr type="t" for="ch" forName="parentText3" refType="h" fact="0.173"/>
                  <dgm:constr type="w" for="ch" forName="parentText3" refType="w" fact="0.6304"/>
                  <dgm:constr type="h" for="ch" forName="parentText3" refType="h" fact="0.2594"/>
                  <dgm:constr type="l" for="ch" forName="parentText4" refType="w" fact="0"/>
                  <dgm:constr type="t" for="ch" forName="parentText4" refType="h" fact="0.2595"/>
                  <dgm:constr type="w" for="ch" forName="parentText4" refType="w" fact="0.4455"/>
                  <dgm:constr type="h" for="ch" forName="parentText4" refType="h" fact="0.2594"/>
                  <dgm:constr type="l" for="ch" forName="parentText5" refType="w" fact="0"/>
                  <dgm:constr type="t" for="ch" forName="parentText5" refType="h" fact="0.346"/>
                  <dgm:constr type="w" for="ch" forName="parentText5" refType="w" fact="0.2607"/>
                  <dgm:constr type="h" for="ch" forName="parentText5" refType="h" fact="0.2594"/>
                </dgm:constrLst>
              </dgm:else>
            </dgm:choose>
          </dgm:else>
        </dgm:choose>
      </dgm:else>
    </dgm:choose>
    <dgm:forEach name="Name52" axis="ch" ptType="node" cnt="1">
      <dgm:layoutNode name="parentText1" styleLbl="node1">
        <dgm:varLst>
          <dgm:chMax/>
          <dgm:chPref val="3"/>
          <dgm:bulletEnabled val="1"/>
        </dgm:varLst>
        <dgm:choose name="Name53">
          <dgm:if name="Name54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55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56">
        <dgm:if name="Name57" axis="ch" ptType="node" func="cnt" op="gte" val="1">
          <dgm:layoutNode name="childText1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58"/>
      </dgm:choose>
    </dgm:forEach>
    <dgm:forEach name="Name59" axis="ch" ptType="node" st="2" cnt="1">
      <dgm:layoutNode name="parentText2" styleLbl="node1">
        <dgm:varLst>
          <dgm:chMax/>
          <dgm:chPref val="3"/>
          <dgm:bulletEnabled val="1"/>
        </dgm:varLst>
        <dgm:choose name="Name60">
          <dgm:if name="Name61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62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63">
        <dgm:if name="Name64" axis="ch" ptType="node" func="cnt" op="gte" val="1">
          <dgm:layoutNode name="childText2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5"/>
      </dgm:choose>
    </dgm:forEach>
    <dgm:forEach name="Name66" axis="ch" ptType="node" st="3" cnt="1">
      <dgm:layoutNode name="parentText3" styleLbl="node1">
        <dgm:varLst>
          <dgm:chMax/>
          <dgm:chPref val="3"/>
          <dgm:bulletEnabled val="1"/>
        </dgm:varLst>
        <dgm:choose name="Name67">
          <dgm:if name="Name68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69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70">
        <dgm:if name="Name71" axis="ch" ptType="node" func="cnt" op="gte" val="1">
          <dgm:layoutNode name="childText3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2"/>
      </dgm:choose>
    </dgm:forEach>
    <dgm:forEach name="Name73" axis="ch" ptType="node" st="4" cnt="1">
      <dgm:layoutNode name="parentText4" styleLbl="node1">
        <dgm:varLst>
          <dgm:chMax/>
          <dgm:chPref val="3"/>
          <dgm:bulletEnabled val="1"/>
        </dgm:varLst>
        <dgm:choose name="Name74">
          <dgm:if name="Name75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76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77">
        <dgm:if name="Name78" axis="ch" ptType="node" func="cnt" op="gte" val="1">
          <dgm:layoutNode name="childText4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9"/>
      </dgm:choose>
    </dgm:forEach>
    <dgm:forEach name="Name80" axis="ch" ptType="node" st="5" cnt="1">
      <dgm:layoutNode name="parentText5" styleLbl="node1">
        <dgm:varLst>
          <dgm:chMax/>
          <dgm:chPref val="3"/>
          <dgm:bulletEnabled val="1"/>
        </dgm:varLst>
        <dgm:choose name="Name81">
          <dgm:if name="Name82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83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84">
        <dgm:if name="Name85" axis="ch" ptType="node" func="cnt" op="gte" val="1">
          <dgm:layoutNode name="childText5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8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2971903" cy="461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/>
          </a:extLst>
        </p:spPr>
        <p:txBody>
          <a:bodyPr vert="horz" wrap="square" lIns="91322" tIns="45662" rIns="91322" bIns="45662" numCol="1" anchor="t" anchorCtr="0" compatLnSpc="1">
            <a:prstTxWarp prst="textNoShape">
              <a:avLst/>
            </a:prstTxWarp>
          </a:bodyPr>
          <a:lstStyle>
            <a:lvl1pPr defTabSz="913842">
              <a:defRPr sz="1200">
                <a:latin typeface="Arial" charset="0"/>
                <a:ea typeface="ＭＳ Ｐゴシック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548" y="0"/>
            <a:ext cx="2971903" cy="461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/>
          </a:extLst>
        </p:spPr>
        <p:txBody>
          <a:bodyPr vert="horz" wrap="square" lIns="91322" tIns="45662" rIns="91322" bIns="45662" numCol="1" anchor="t" anchorCtr="0" compatLnSpc="1">
            <a:prstTxWarp prst="textNoShape">
              <a:avLst/>
            </a:prstTxWarp>
          </a:bodyPr>
          <a:lstStyle>
            <a:lvl1pPr algn="r" defTabSz="913842">
              <a:defRPr sz="1200">
                <a:latin typeface="Arial" charset="0"/>
                <a:ea typeface="ＭＳ Ｐゴシック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53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1" y="8783725"/>
            <a:ext cx="2971903" cy="461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/>
          </a:extLst>
        </p:spPr>
        <p:txBody>
          <a:bodyPr vert="horz" wrap="square" lIns="91322" tIns="45662" rIns="91322" bIns="45662" numCol="1" anchor="b" anchorCtr="0" compatLnSpc="1">
            <a:prstTxWarp prst="textNoShape">
              <a:avLst/>
            </a:prstTxWarp>
          </a:bodyPr>
          <a:lstStyle>
            <a:lvl1pPr defTabSz="913842">
              <a:defRPr sz="1200">
                <a:latin typeface="Arial" charset="0"/>
                <a:ea typeface="ＭＳ Ｐゴシック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53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548" y="8783725"/>
            <a:ext cx="2971903" cy="461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/>
          </a:extLst>
        </p:spPr>
        <p:txBody>
          <a:bodyPr vert="horz" wrap="square" lIns="91322" tIns="45662" rIns="91322" bIns="45662" numCol="1" anchor="b" anchorCtr="0" compatLnSpc="1">
            <a:prstTxWarp prst="textNoShape">
              <a:avLst/>
            </a:prstTxWarp>
          </a:bodyPr>
          <a:lstStyle>
            <a:lvl1pPr algn="r" defTabSz="913842">
              <a:defRPr sz="1200"/>
            </a:lvl1pPr>
          </a:lstStyle>
          <a:p>
            <a:fld id="{B2C438D5-7688-4267-847C-CFB5732D4EF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10482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2971903" cy="461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/>
          </a:extLst>
        </p:spPr>
        <p:txBody>
          <a:bodyPr vert="horz" wrap="square" lIns="91322" tIns="45662" rIns="91322" bIns="45662" numCol="1" anchor="t" anchorCtr="0" compatLnSpc="1">
            <a:prstTxWarp prst="textNoShape">
              <a:avLst/>
            </a:prstTxWarp>
          </a:bodyPr>
          <a:lstStyle>
            <a:lvl1pPr defTabSz="913842">
              <a:defRPr sz="1200">
                <a:latin typeface="Arial" charset="0"/>
                <a:ea typeface="ＭＳ Ｐゴシック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548" y="0"/>
            <a:ext cx="2971903" cy="461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/>
          </a:extLst>
        </p:spPr>
        <p:txBody>
          <a:bodyPr vert="horz" wrap="square" lIns="91322" tIns="45662" rIns="91322" bIns="45662" numCol="1" anchor="t" anchorCtr="0" compatLnSpc="1">
            <a:prstTxWarp prst="textNoShape">
              <a:avLst/>
            </a:prstTxWarp>
          </a:bodyPr>
          <a:lstStyle>
            <a:lvl1pPr algn="r" defTabSz="913842">
              <a:defRPr sz="1200">
                <a:latin typeface="Arial" charset="0"/>
                <a:ea typeface="ＭＳ Ｐゴシック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1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17600" y="693738"/>
            <a:ext cx="4624388" cy="3468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1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6420" y="4393439"/>
            <a:ext cx="5485160" cy="41601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/>
          </a:extLst>
        </p:spPr>
        <p:txBody>
          <a:bodyPr vert="horz" wrap="square" lIns="91322" tIns="45662" rIns="91322" bIns="4566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" y="8783725"/>
            <a:ext cx="2971903" cy="461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/>
          </a:extLst>
        </p:spPr>
        <p:txBody>
          <a:bodyPr vert="horz" wrap="square" lIns="91322" tIns="45662" rIns="91322" bIns="45662" numCol="1" anchor="b" anchorCtr="0" compatLnSpc="1">
            <a:prstTxWarp prst="textNoShape">
              <a:avLst/>
            </a:prstTxWarp>
          </a:bodyPr>
          <a:lstStyle>
            <a:lvl1pPr defTabSz="913842">
              <a:defRPr sz="1200">
                <a:latin typeface="Arial" charset="0"/>
                <a:ea typeface="ＭＳ Ｐゴシック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1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548" y="8783725"/>
            <a:ext cx="2971903" cy="461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/>
          </a:extLst>
        </p:spPr>
        <p:txBody>
          <a:bodyPr vert="horz" wrap="square" lIns="91322" tIns="45662" rIns="91322" bIns="45662" numCol="1" anchor="b" anchorCtr="0" compatLnSpc="1">
            <a:prstTxWarp prst="textNoShape">
              <a:avLst/>
            </a:prstTxWarp>
          </a:bodyPr>
          <a:lstStyle>
            <a:lvl1pPr algn="r" defTabSz="913842">
              <a:defRPr sz="1200"/>
            </a:lvl1pPr>
          </a:lstStyle>
          <a:p>
            <a:fld id="{3E4D4936-D3D4-43FA-938E-A6E8DCA17FE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844761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34" charset="-128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34" charset="-128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34" charset="-128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34" charset="-128"/>
        <a:cs typeface="Arial" charset="0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 txBox="1">
            <a:spLocks noGrp="1" noChangeArrowheads="1"/>
          </p:cNvSpPr>
          <p:nvPr/>
        </p:nvSpPr>
        <p:spPr bwMode="auto">
          <a:xfrm>
            <a:off x="3886097" y="8785303"/>
            <a:ext cx="2971903" cy="461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257" tIns="45630" rIns="91257" bIns="45630" anchor="b"/>
          <a:lstStyle>
            <a:lvl1pPr defTabSz="9271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defTabSz="9271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defTabSz="9271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defTabSz="9271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defTabSz="9271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9271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9271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9271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9271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r" eaLnBrk="1" hangingPunct="1"/>
            <a:fld id="{A9EC2A0A-3DD9-44D2-9A5F-478246A9D351}" type="slidenum">
              <a:rPr lang="en-US" sz="1200"/>
              <a:pPr algn="r" eaLnBrk="1" hangingPunct="1"/>
              <a:t>1</a:t>
            </a:fld>
            <a:endParaRPr lang="en-US" sz="1200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2768210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BD8E8AB-4C70-4E01-9138-E1FAB4EB56E4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9482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BD8E8AB-4C70-4E01-9138-E1FAB4EB56E4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9261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 txBox="1">
            <a:spLocks noGrp="1" noChangeArrowheads="1"/>
          </p:cNvSpPr>
          <p:nvPr/>
        </p:nvSpPr>
        <p:spPr bwMode="auto">
          <a:xfrm>
            <a:off x="3886097" y="8785303"/>
            <a:ext cx="2971903" cy="461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257" tIns="45630" rIns="91257" bIns="45630" anchor="b"/>
          <a:lstStyle>
            <a:lvl1pPr defTabSz="9271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defTabSz="9271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defTabSz="9271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defTabSz="9271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defTabSz="9271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9271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9271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9271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9271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r" eaLnBrk="1" hangingPunct="1"/>
            <a:fld id="{A9EC2A0A-3DD9-44D2-9A5F-478246A9D351}" type="slidenum">
              <a:rPr lang="en-US" sz="1200"/>
              <a:pPr algn="r" eaLnBrk="1" hangingPunct="1"/>
              <a:t>10</a:t>
            </a:fld>
            <a:endParaRPr lang="en-US" sz="1200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2768210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wmf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wmf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wmf"/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wmf"/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 vert="horz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 vert="horz"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96888" y="6424613"/>
            <a:ext cx="1371600" cy="2286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7721600" y="6424613"/>
            <a:ext cx="990600" cy="228600"/>
          </a:xfrm>
        </p:spPr>
        <p:txBody>
          <a:bodyPr/>
          <a:lstStyle>
            <a:lvl1pPr>
              <a:defRPr/>
            </a:lvl1pPr>
          </a:lstStyle>
          <a:p>
            <a:fld id="{06A63B12-506E-4827-BDFA-B5B30ACB3BD2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85127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96888" y="6424613"/>
            <a:ext cx="1371600" cy="2286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7721600" y="6424613"/>
            <a:ext cx="990600" cy="228600"/>
          </a:xfrm>
        </p:spPr>
        <p:txBody>
          <a:bodyPr/>
          <a:lstStyle>
            <a:lvl1pPr>
              <a:defRPr/>
            </a:lvl1pPr>
          </a:lstStyle>
          <a:p>
            <a:fld id="{22CFE098-DF1C-4905-90BB-13FE07E72EBE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93125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vert="horz"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96888" y="6424613"/>
            <a:ext cx="1371600" cy="2286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7721600" y="6424613"/>
            <a:ext cx="990600" cy="228600"/>
          </a:xfrm>
        </p:spPr>
        <p:txBody>
          <a:bodyPr/>
          <a:lstStyle>
            <a:lvl1pPr>
              <a:defRPr/>
            </a:lvl1pPr>
          </a:lstStyle>
          <a:p>
            <a:fld id="{82634C75-B094-43CA-A2D9-468BB2CC3BF5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76784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 vert="horz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 vert="horz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96888" y="6424613"/>
            <a:ext cx="1371600" cy="2286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7721600" y="6424613"/>
            <a:ext cx="990600" cy="228600"/>
          </a:xfrm>
        </p:spPr>
        <p:txBody>
          <a:bodyPr/>
          <a:lstStyle>
            <a:lvl1pPr>
              <a:defRPr/>
            </a:lvl1pPr>
          </a:lstStyle>
          <a:p>
            <a:fld id="{EE03E7EA-DAE4-45DA-833F-D71C0EBC5BD4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41190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 vert="horz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 vert="horz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96888" y="6424613"/>
            <a:ext cx="1371600" cy="2286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7721600" y="6424613"/>
            <a:ext cx="990600" cy="228600"/>
          </a:xfrm>
        </p:spPr>
        <p:txBody>
          <a:bodyPr/>
          <a:lstStyle>
            <a:lvl1pPr>
              <a:defRPr/>
            </a:lvl1pPr>
          </a:lstStyle>
          <a:p>
            <a:fld id="{5708448B-B4DF-4D3C-849C-730D8FDB1F17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39149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dt" sz="half" idx="10"/>
          </p:nvPr>
        </p:nvSpPr>
        <p:spPr>
          <a:xfrm>
            <a:off x="496888" y="6424613"/>
            <a:ext cx="1371600" cy="2286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7721600" y="6424613"/>
            <a:ext cx="990600" cy="228600"/>
          </a:xfrm>
        </p:spPr>
        <p:txBody>
          <a:bodyPr/>
          <a:lstStyle>
            <a:lvl1pPr>
              <a:defRPr/>
            </a:lvl1pPr>
          </a:lstStyle>
          <a:p>
            <a:fld id="{E451DBDD-9E13-4576-9A5D-FC4512F2769F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96925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96888" y="6424613"/>
            <a:ext cx="1371600" cy="2286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7721600" y="6424613"/>
            <a:ext cx="990600" cy="228600"/>
          </a:xfrm>
        </p:spPr>
        <p:txBody>
          <a:bodyPr/>
          <a:lstStyle>
            <a:lvl1pPr>
              <a:defRPr/>
            </a:lvl1pPr>
          </a:lstStyle>
          <a:p>
            <a:fld id="{D0EEAA59-0E96-466B-A2B7-7EE774D9F496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9375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vert="horz"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 vert="horz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96888" y="6424613"/>
            <a:ext cx="1371600" cy="2286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7721600" y="6424613"/>
            <a:ext cx="990600" cy="228600"/>
          </a:xfrm>
        </p:spPr>
        <p:txBody>
          <a:bodyPr/>
          <a:lstStyle>
            <a:lvl1pPr>
              <a:defRPr/>
            </a:lvl1pPr>
          </a:lstStyle>
          <a:p>
            <a:fld id="{3ECC63CD-1BEE-42AF-A67B-18098C9DFB02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91325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vert="horz"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815045F-FC9D-4D7C-85CB-4DF2FD2AA8DD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78645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EF34205-43B0-4F77-AAB9-F9C27A1E4ED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4706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25F7F2C-7870-49F1-8E85-06C269BCDEA4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657776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  <a:prstGeom prst="rect">
            <a:avLst/>
          </a:prstGeom>
        </p:spPr>
        <p:txBody>
          <a:bodyPr vert="horz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525F8B4-F2D2-4376-93E5-6007F68213B2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432240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 userDrawn="1"/>
        </p:nvSpPr>
        <p:spPr bwMode="white">
          <a:xfrm>
            <a:off x="0" y="-25235"/>
            <a:ext cx="9144000" cy="6484652"/>
          </a:xfrm>
          <a:prstGeom prst="rect">
            <a:avLst/>
          </a:prstGeom>
          <a:solidFill>
            <a:srgbClr val="0041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Text Placeholder 6"/>
          <p:cNvSpPr>
            <a:spLocks noGrp="1"/>
          </p:cNvSpPr>
          <p:nvPr>
            <p:ph type="body" sz="quarter" idx="15"/>
          </p:nvPr>
        </p:nvSpPr>
        <p:spPr bwMode="black">
          <a:xfrm>
            <a:off x="381000" y="3171827"/>
            <a:ext cx="5181600" cy="914400"/>
          </a:xfrm>
        </p:spPr>
        <p:txBody>
          <a:bodyPr anchor="t"/>
          <a:lstStyle>
            <a:lvl1pPr marL="0" indent="0">
              <a:buFont typeface="Arial" pitchFamily="34" charset="0"/>
              <a:buNone/>
              <a:defRPr sz="1400" baseline="0">
                <a:solidFill>
                  <a:schemeClr val="bg1"/>
                </a:solidFill>
                <a:latin typeface="Franklin Gothic Book"/>
                <a:cs typeface="Franklin Gothic Book"/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3" name="Title 2"/>
          <p:cNvSpPr>
            <a:spLocks noGrp="1"/>
          </p:cNvSpPr>
          <p:nvPr>
            <p:ph type="title"/>
          </p:nvPr>
        </p:nvSpPr>
        <p:spPr bwMode="black">
          <a:xfrm>
            <a:off x="384174" y="2057400"/>
            <a:ext cx="5178331" cy="1028700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2800" b="1">
                <a:solidFill>
                  <a:srgbClr val="EAAB00"/>
                </a:solidFill>
                <a:latin typeface="Franklin Gothic Book" panose="020B0503020102020204" pitchFamily="34" charset="0"/>
                <a:cs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31" name="Picture 30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55"/>
          <a:stretch/>
        </p:blipFill>
        <p:spPr bwMode="ltGray">
          <a:xfrm>
            <a:off x="5943600" y="0"/>
            <a:ext cx="3200400" cy="6711852"/>
          </a:xfrm>
          <a:prstGeom prst="rect">
            <a:avLst/>
          </a:prstGeom>
        </p:spPr>
      </p:pic>
      <p:sp>
        <p:nvSpPr>
          <p:cNvPr id="6" name="Rectangle 5"/>
          <p:cNvSpPr/>
          <p:nvPr userDrawn="1"/>
        </p:nvSpPr>
        <p:spPr bwMode="ltGray">
          <a:xfrm>
            <a:off x="0" y="6459416"/>
            <a:ext cx="9144000" cy="398584"/>
          </a:xfrm>
          <a:prstGeom prst="rect">
            <a:avLst/>
          </a:prstGeom>
          <a:solidFill>
            <a:srgbClr val="EAAB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pic>
        <p:nvPicPr>
          <p:cNvPr id="34" name="Picture 3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black">
          <a:xfrm>
            <a:off x="335420" y="4711169"/>
            <a:ext cx="2593848" cy="1476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848688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6"/>
          <p:cNvSpPr>
            <a:spLocks noGrp="1"/>
          </p:cNvSpPr>
          <p:nvPr>
            <p:ph type="body" sz="quarter" idx="15"/>
          </p:nvPr>
        </p:nvSpPr>
        <p:spPr bwMode="black">
          <a:xfrm>
            <a:off x="381000" y="3171827"/>
            <a:ext cx="5181600" cy="914400"/>
          </a:xfrm>
        </p:spPr>
        <p:txBody>
          <a:bodyPr anchor="t"/>
          <a:lstStyle>
            <a:lvl1pPr marL="0" indent="0">
              <a:buFont typeface="Arial" pitchFamily="34" charset="0"/>
              <a:buNone/>
              <a:defRPr sz="1600" baseline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/>
                <a:cs typeface="Franklin Gothic Book"/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3" name="Title 2"/>
          <p:cNvSpPr>
            <a:spLocks noGrp="1"/>
          </p:cNvSpPr>
          <p:nvPr>
            <p:ph type="title"/>
          </p:nvPr>
        </p:nvSpPr>
        <p:spPr bwMode="black">
          <a:xfrm>
            <a:off x="384174" y="2057400"/>
            <a:ext cx="5178331" cy="1028700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2800" b="1">
                <a:solidFill>
                  <a:srgbClr val="004172"/>
                </a:solidFill>
                <a:latin typeface="Franklin Gothic Book" panose="020B0503020102020204" pitchFamily="34" charset="0"/>
                <a:cs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55"/>
          <a:stretch/>
        </p:blipFill>
        <p:spPr bwMode="ltGray">
          <a:xfrm>
            <a:off x="5943600" y="0"/>
            <a:ext cx="3200400" cy="6711852"/>
          </a:xfrm>
          <a:prstGeom prst="rect">
            <a:avLst/>
          </a:prstGeom>
        </p:spPr>
      </p:pic>
      <p:sp>
        <p:nvSpPr>
          <p:cNvPr id="6" name="Rectangle 5"/>
          <p:cNvSpPr/>
          <p:nvPr userDrawn="1"/>
        </p:nvSpPr>
        <p:spPr bwMode="ltGray">
          <a:xfrm>
            <a:off x="0" y="6459416"/>
            <a:ext cx="9144000" cy="398584"/>
          </a:xfrm>
          <a:prstGeom prst="rect">
            <a:avLst/>
          </a:prstGeom>
          <a:solidFill>
            <a:srgbClr val="EAAB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gray">
          <a:xfrm>
            <a:off x="456477" y="4826050"/>
            <a:ext cx="2439123" cy="1260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848213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black">
          <a:xfrm>
            <a:off x="457200" y="1143000"/>
            <a:ext cx="8229600" cy="498316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4"/>
          </p:nvPr>
        </p:nvSpPr>
        <p:spPr bwMode="black"/>
        <p:txBody>
          <a:bodyPr/>
          <a:lstStyle>
            <a:lvl1pPr>
              <a:defRPr/>
            </a:lvl1pPr>
          </a:lstStyle>
          <a:p>
            <a:pPr>
              <a:defRPr/>
            </a:pPr>
            <a:fld id="{C8306B04-09F0-4222-BC8E-D57522AB2656}" type="slidenum">
              <a:rPr lang="en-US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Title Placeholder 4"/>
          <p:cNvSpPr>
            <a:spLocks noGrp="1"/>
          </p:cNvSpPr>
          <p:nvPr>
            <p:ph type="title"/>
          </p:nvPr>
        </p:nvSpPr>
        <p:spPr bwMode="black">
          <a:xfrm>
            <a:off x="457200" y="762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solidFill>
                  <a:srgbClr val="004172"/>
                </a:solidFill>
                <a:latin typeface="Franklin Gothic Book"/>
                <a:cs typeface="Franklin Gothic Book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419450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black">
          <a:xfrm>
            <a:off x="722313" y="2058838"/>
            <a:ext cx="7772400" cy="1362075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>
              <a:defRPr sz="2800" b="1" cap="all">
                <a:solidFill>
                  <a:schemeClr val="accent1">
                    <a:lumMod val="75000"/>
                  </a:schemeClr>
                </a:solidFill>
                <a:latin typeface="Franklin Gothic Book" panose="020B0503020102020204" pitchFamily="34" charset="0"/>
                <a:cs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black">
          <a:xfrm>
            <a:off x="722313" y="3441551"/>
            <a:ext cx="7772400" cy="1208087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Franklin Gothic Book"/>
                <a:cs typeface="Franklin Gothic Book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BF6CEB-2507-4B1D-8BC8-A853B7888E1F}" type="slidenum">
              <a:rPr lang="en-US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364179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 bwMode="black"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black"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4"/>
          </p:nvPr>
        </p:nvSpPr>
        <p:spPr bwMode="black"/>
        <p:txBody>
          <a:bodyPr/>
          <a:lstStyle>
            <a:lvl1pPr>
              <a:defRPr/>
            </a:lvl1pPr>
          </a:lstStyle>
          <a:p>
            <a:pPr>
              <a:defRPr/>
            </a:pPr>
            <a:fld id="{68136498-ABFF-4174-988F-C0CE0B6FEA67}" type="slidenum">
              <a:rPr lang="en-US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Title Placeholder 4"/>
          <p:cNvSpPr>
            <a:spLocks noGrp="1"/>
          </p:cNvSpPr>
          <p:nvPr>
            <p:ph type="title"/>
          </p:nvPr>
        </p:nvSpPr>
        <p:spPr bwMode="black">
          <a:xfrm>
            <a:off x="457200" y="762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latin typeface="Franklin Gothic Book"/>
                <a:cs typeface="Franklin Gothic Book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55842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black"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black"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 bwMode="black"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 bwMode="black"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4"/>
          </p:nvPr>
        </p:nvSpPr>
        <p:spPr bwMode="black"/>
        <p:txBody>
          <a:bodyPr/>
          <a:lstStyle>
            <a:lvl1pPr>
              <a:defRPr/>
            </a:lvl1pPr>
          </a:lstStyle>
          <a:p>
            <a:pPr>
              <a:defRPr/>
            </a:pPr>
            <a:fld id="{692DFD3C-1293-4EFD-A66C-771FCA3B73D5}" type="slidenum">
              <a:rPr lang="en-US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Title Placeholder 4"/>
          <p:cNvSpPr>
            <a:spLocks noGrp="1"/>
          </p:cNvSpPr>
          <p:nvPr>
            <p:ph type="title"/>
          </p:nvPr>
        </p:nvSpPr>
        <p:spPr bwMode="black">
          <a:xfrm>
            <a:off x="457200" y="762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latin typeface="Franklin Gothic Book"/>
                <a:cs typeface="Franklin Gothic Book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516153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black">
          <a:xfrm>
            <a:off x="3575050" y="1371600"/>
            <a:ext cx="5111750" cy="4754563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black">
          <a:xfrm>
            <a:off x="457200" y="1371600"/>
            <a:ext cx="3008313" cy="47244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4"/>
          </p:nvPr>
        </p:nvSpPr>
        <p:spPr bwMode="black"/>
        <p:txBody>
          <a:bodyPr/>
          <a:lstStyle>
            <a:lvl1pPr>
              <a:defRPr/>
            </a:lvl1pPr>
          </a:lstStyle>
          <a:p>
            <a:pPr>
              <a:defRPr/>
            </a:pPr>
            <a:fld id="{6E87C054-12E0-4D9D-95DA-DADF12DD97F3}" type="slidenum">
              <a:rPr lang="en-US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Title Placeholder 4"/>
          <p:cNvSpPr>
            <a:spLocks noGrp="1"/>
          </p:cNvSpPr>
          <p:nvPr>
            <p:ph type="title"/>
          </p:nvPr>
        </p:nvSpPr>
        <p:spPr bwMode="black">
          <a:xfrm>
            <a:off x="457200" y="762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latin typeface="Franklin Gothic Book"/>
                <a:cs typeface="Franklin Gothic Book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508891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 bwMode="black">
          <a:xfrm>
            <a:off x="1792288" y="1066799"/>
            <a:ext cx="5486400" cy="36607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black">
          <a:xfrm>
            <a:off x="1752600" y="4953000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4"/>
          </p:nvPr>
        </p:nvSpPr>
        <p:spPr bwMode="black"/>
        <p:txBody>
          <a:bodyPr/>
          <a:lstStyle>
            <a:lvl1pPr>
              <a:defRPr/>
            </a:lvl1pPr>
          </a:lstStyle>
          <a:p>
            <a:pPr>
              <a:defRPr/>
            </a:pPr>
            <a:fld id="{9CB7ED03-3063-4EFE-8F75-5BE4580F8498}" type="slidenum">
              <a:rPr lang="en-US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Title Placeholder 4"/>
          <p:cNvSpPr>
            <a:spLocks noGrp="1"/>
          </p:cNvSpPr>
          <p:nvPr>
            <p:ph type="title"/>
          </p:nvPr>
        </p:nvSpPr>
        <p:spPr bwMode="black">
          <a:xfrm>
            <a:off x="457200" y="762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latin typeface="Franklin Gothic Book"/>
                <a:cs typeface="Franklin Gothic Book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147816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 userDrawn="1"/>
        </p:nvSpPr>
        <p:spPr bwMode="white">
          <a:xfrm>
            <a:off x="0" y="-25235"/>
            <a:ext cx="9144000" cy="6484652"/>
          </a:xfrm>
          <a:prstGeom prst="rect">
            <a:avLst/>
          </a:prstGeom>
          <a:solidFill>
            <a:srgbClr val="0041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Text Placeholder 6"/>
          <p:cNvSpPr>
            <a:spLocks noGrp="1"/>
          </p:cNvSpPr>
          <p:nvPr>
            <p:ph type="body" sz="quarter" idx="15"/>
          </p:nvPr>
        </p:nvSpPr>
        <p:spPr bwMode="black">
          <a:xfrm>
            <a:off x="381000" y="3171827"/>
            <a:ext cx="5181600" cy="914400"/>
          </a:xfrm>
        </p:spPr>
        <p:txBody>
          <a:bodyPr anchor="t"/>
          <a:lstStyle>
            <a:lvl1pPr marL="0" indent="0">
              <a:buFont typeface="Arial" pitchFamily="34" charset="0"/>
              <a:buNone/>
              <a:defRPr sz="1400" baseline="0">
                <a:solidFill>
                  <a:schemeClr val="bg1"/>
                </a:solidFill>
                <a:latin typeface="Franklin Gothic Book"/>
                <a:cs typeface="Franklin Gothic Book"/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3" name="Title 2"/>
          <p:cNvSpPr>
            <a:spLocks noGrp="1"/>
          </p:cNvSpPr>
          <p:nvPr>
            <p:ph type="title"/>
          </p:nvPr>
        </p:nvSpPr>
        <p:spPr bwMode="black">
          <a:xfrm>
            <a:off x="384174" y="2057400"/>
            <a:ext cx="5178331" cy="1028700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2800" b="1">
                <a:solidFill>
                  <a:srgbClr val="EAAB00"/>
                </a:solidFill>
                <a:latin typeface="Franklin Gothic Book" panose="020B0503020102020204" pitchFamily="34" charset="0"/>
                <a:cs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31" name="Picture 30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55"/>
          <a:stretch/>
        </p:blipFill>
        <p:spPr bwMode="ltGray">
          <a:xfrm>
            <a:off x="5943600" y="0"/>
            <a:ext cx="3200400" cy="6711852"/>
          </a:xfrm>
          <a:prstGeom prst="rect">
            <a:avLst/>
          </a:prstGeom>
        </p:spPr>
      </p:pic>
      <p:sp>
        <p:nvSpPr>
          <p:cNvPr id="6" name="Rectangle 5"/>
          <p:cNvSpPr/>
          <p:nvPr userDrawn="1"/>
        </p:nvSpPr>
        <p:spPr bwMode="ltGray">
          <a:xfrm>
            <a:off x="0" y="6459416"/>
            <a:ext cx="9144000" cy="398584"/>
          </a:xfrm>
          <a:prstGeom prst="rect">
            <a:avLst/>
          </a:prstGeom>
          <a:solidFill>
            <a:srgbClr val="EAAB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pic>
        <p:nvPicPr>
          <p:cNvPr id="34" name="Picture 3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black">
          <a:xfrm>
            <a:off x="335420" y="4711169"/>
            <a:ext cx="2593848" cy="1476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090694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6"/>
          <p:cNvSpPr>
            <a:spLocks noGrp="1"/>
          </p:cNvSpPr>
          <p:nvPr>
            <p:ph type="body" sz="quarter" idx="15"/>
          </p:nvPr>
        </p:nvSpPr>
        <p:spPr bwMode="black">
          <a:xfrm>
            <a:off x="381000" y="3171827"/>
            <a:ext cx="5181600" cy="914400"/>
          </a:xfrm>
        </p:spPr>
        <p:txBody>
          <a:bodyPr anchor="t"/>
          <a:lstStyle>
            <a:lvl1pPr marL="0" indent="0">
              <a:buFont typeface="Arial" pitchFamily="34" charset="0"/>
              <a:buNone/>
              <a:defRPr sz="1600" baseline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/>
                <a:cs typeface="Franklin Gothic Book"/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3" name="Title 2"/>
          <p:cNvSpPr>
            <a:spLocks noGrp="1"/>
          </p:cNvSpPr>
          <p:nvPr>
            <p:ph type="title"/>
          </p:nvPr>
        </p:nvSpPr>
        <p:spPr bwMode="black">
          <a:xfrm>
            <a:off x="384174" y="2057400"/>
            <a:ext cx="5178331" cy="1028700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2800" b="1">
                <a:solidFill>
                  <a:srgbClr val="004172"/>
                </a:solidFill>
                <a:latin typeface="Franklin Gothic Book" panose="020B0503020102020204" pitchFamily="34" charset="0"/>
                <a:cs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55"/>
          <a:stretch/>
        </p:blipFill>
        <p:spPr bwMode="ltGray">
          <a:xfrm>
            <a:off x="5943600" y="0"/>
            <a:ext cx="3200400" cy="6711852"/>
          </a:xfrm>
          <a:prstGeom prst="rect">
            <a:avLst/>
          </a:prstGeom>
        </p:spPr>
      </p:pic>
      <p:sp>
        <p:nvSpPr>
          <p:cNvPr id="6" name="Rectangle 5"/>
          <p:cNvSpPr/>
          <p:nvPr userDrawn="1"/>
        </p:nvSpPr>
        <p:spPr bwMode="ltGray">
          <a:xfrm>
            <a:off x="0" y="6459416"/>
            <a:ext cx="9144000" cy="398584"/>
          </a:xfrm>
          <a:prstGeom prst="rect">
            <a:avLst/>
          </a:prstGeom>
          <a:solidFill>
            <a:srgbClr val="EAAB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gray">
          <a:xfrm>
            <a:off x="456477" y="4826050"/>
            <a:ext cx="2439123" cy="1260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965098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black">
          <a:xfrm>
            <a:off x="457200" y="1143000"/>
            <a:ext cx="8229600" cy="498316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4"/>
          </p:nvPr>
        </p:nvSpPr>
        <p:spPr bwMode="black"/>
        <p:txBody>
          <a:bodyPr/>
          <a:lstStyle>
            <a:lvl1pPr>
              <a:defRPr/>
            </a:lvl1pPr>
          </a:lstStyle>
          <a:p>
            <a:pPr>
              <a:defRPr/>
            </a:pPr>
            <a:fld id="{C8306B04-09F0-4222-BC8E-D57522AB2656}" type="slidenum">
              <a:rPr lang="en-US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Title Placeholder 4"/>
          <p:cNvSpPr>
            <a:spLocks noGrp="1"/>
          </p:cNvSpPr>
          <p:nvPr>
            <p:ph type="title"/>
          </p:nvPr>
        </p:nvSpPr>
        <p:spPr bwMode="black">
          <a:xfrm>
            <a:off x="457200" y="762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solidFill>
                  <a:srgbClr val="004172"/>
                </a:solidFill>
                <a:latin typeface="Franklin Gothic Book"/>
                <a:cs typeface="Franklin Gothic Book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102940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black">
          <a:xfrm>
            <a:off x="722313" y="2058838"/>
            <a:ext cx="7772400" cy="1362075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>
              <a:defRPr sz="2800" b="1" cap="all">
                <a:solidFill>
                  <a:schemeClr val="accent1">
                    <a:lumMod val="75000"/>
                  </a:schemeClr>
                </a:solidFill>
                <a:latin typeface="Franklin Gothic Book" panose="020B0503020102020204" pitchFamily="34" charset="0"/>
                <a:cs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black">
          <a:xfrm>
            <a:off x="722313" y="3441551"/>
            <a:ext cx="7772400" cy="1208087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Franklin Gothic Book"/>
                <a:cs typeface="Franklin Gothic Book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BF6CEB-2507-4B1D-8BC8-A853B7888E1F}" type="slidenum">
              <a:rPr lang="en-US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306166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 bwMode="black"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black"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4"/>
          </p:nvPr>
        </p:nvSpPr>
        <p:spPr bwMode="black"/>
        <p:txBody>
          <a:bodyPr/>
          <a:lstStyle>
            <a:lvl1pPr>
              <a:defRPr/>
            </a:lvl1pPr>
          </a:lstStyle>
          <a:p>
            <a:pPr>
              <a:defRPr/>
            </a:pPr>
            <a:fld id="{68136498-ABFF-4174-988F-C0CE0B6FEA67}" type="slidenum">
              <a:rPr lang="en-US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Title Placeholder 4"/>
          <p:cNvSpPr>
            <a:spLocks noGrp="1"/>
          </p:cNvSpPr>
          <p:nvPr>
            <p:ph type="title"/>
          </p:nvPr>
        </p:nvSpPr>
        <p:spPr bwMode="black">
          <a:xfrm>
            <a:off x="457200" y="762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latin typeface="Franklin Gothic Book"/>
                <a:cs typeface="Franklin Gothic Book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182220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black"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black"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 bwMode="black"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 bwMode="black"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4"/>
          </p:nvPr>
        </p:nvSpPr>
        <p:spPr bwMode="black"/>
        <p:txBody>
          <a:bodyPr/>
          <a:lstStyle>
            <a:lvl1pPr>
              <a:defRPr/>
            </a:lvl1pPr>
          </a:lstStyle>
          <a:p>
            <a:pPr>
              <a:defRPr/>
            </a:pPr>
            <a:fld id="{692DFD3C-1293-4EFD-A66C-771FCA3B73D5}" type="slidenum">
              <a:rPr lang="en-US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Title Placeholder 4"/>
          <p:cNvSpPr>
            <a:spLocks noGrp="1"/>
          </p:cNvSpPr>
          <p:nvPr>
            <p:ph type="title"/>
          </p:nvPr>
        </p:nvSpPr>
        <p:spPr bwMode="black">
          <a:xfrm>
            <a:off x="457200" y="762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latin typeface="Franklin Gothic Book"/>
                <a:cs typeface="Franklin Gothic Book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107352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black">
          <a:xfrm>
            <a:off x="3575050" y="1371600"/>
            <a:ext cx="5111750" cy="4754563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black">
          <a:xfrm>
            <a:off x="457200" y="1371600"/>
            <a:ext cx="3008313" cy="47244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4"/>
          </p:nvPr>
        </p:nvSpPr>
        <p:spPr bwMode="black"/>
        <p:txBody>
          <a:bodyPr/>
          <a:lstStyle>
            <a:lvl1pPr>
              <a:defRPr/>
            </a:lvl1pPr>
          </a:lstStyle>
          <a:p>
            <a:pPr>
              <a:defRPr/>
            </a:pPr>
            <a:fld id="{6E87C054-12E0-4D9D-95DA-DADF12DD97F3}" type="slidenum">
              <a:rPr lang="en-US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Title Placeholder 4"/>
          <p:cNvSpPr>
            <a:spLocks noGrp="1"/>
          </p:cNvSpPr>
          <p:nvPr>
            <p:ph type="title"/>
          </p:nvPr>
        </p:nvSpPr>
        <p:spPr bwMode="black">
          <a:xfrm>
            <a:off x="457200" y="762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latin typeface="Franklin Gothic Book"/>
                <a:cs typeface="Franklin Gothic Book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934714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 bwMode="black">
          <a:xfrm>
            <a:off x="1792288" y="1066799"/>
            <a:ext cx="5486400" cy="36607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black">
          <a:xfrm>
            <a:off x="1752600" y="4953000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4"/>
          </p:nvPr>
        </p:nvSpPr>
        <p:spPr bwMode="black"/>
        <p:txBody>
          <a:bodyPr/>
          <a:lstStyle>
            <a:lvl1pPr>
              <a:defRPr/>
            </a:lvl1pPr>
          </a:lstStyle>
          <a:p>
            <a:pPr>
              <a:defRPr/>
            </a:pPr>
            <a:fld id="{9CB7ED03-3063-4EFE-8F75-5BE4580F8498}" type="slidenum">
              <a:rPr lang="en-US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Title Placeholder 4"/>
          <p:cNvSpPr>
            <a:spLocks noGrp="1"/>
          </p:cNvSpPr>
          <p:nvPr>
            <p:ph type="title"/>
          </p:nvPr>
        </p:nvSpPr>
        <p:spPr bwMode="black">
          <a:xfrm>
            <a:off x="457200" y="762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latin typeface="Franklin Gothic Book"/>
                <a:cs typeface="Franklin Gothic Book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97445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7.xml"/><Relationship Id="rId10" Type="http://schemas.openxmlformats.org/officeDocument/2006/relationships/image" Target="../media/image2.wmf"/><Relationship Id="rId4" Type="http://schemas.openxmlformats.org/officeDocument/2006/relationships/slideLayout" Target="../slideLayouts/slideLayout16.xml"/><Relationship Id="rId9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8.xml"/><Relationship Id="rId3" Type="http://schemas.openxmlformats.org/officeDocument/2006/relationships/slideLayout" Target="../slideLayouts/slideLayout23.xml"/><Relationship Id="rId7" Type="http://schemas.openxmlformats.org/officeDocument/2006/relationships/slideLayout" Target="../slideLayouts/slideLayout27.xml"/><Relationship Id="rId2" Type="http://schemas.openxmlformats.org/officeDocument/2006/relationships/slideLayout" Target="../slideLayouts/slideLayout22.xml"/><Relationship Id="rId1" Type="http://schemas.openxmlformats.org/officeDocument/2006/relationships/slideLayout" Target="../slideLayouts/slideLayout21.xml"/><Relationship Id="rId6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5.xml"/><Relationship Id="rId10" Type="http://schemas.openxmlformats.org/officeDocument/2006/relationships/image" Target="../media/image2.wmf"/><Relationship Id="rId4" Type="http://schemas.openxmlformats.org/officeDocument/2006/relationships/slideLayout" Target="../slideLayouts/slideLayout24.xml"/><Relationship Id="rId9" Type="http://schemas.openxmlformats.org/officeDocument/2006/relationships/theme" Target="../theme/theme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8" name="Line 14"/>
          <p:cNvSpPr>
            <a:spLocks noChangeShapeType="1"/>
          </p:cNvSpPr>
          <p:nvPr/>
        </p:nvSpPr>
        <p:spPr bwMode="auto">
          <a:xfrm>
            <a:off x="7938" y="685800"/>
            <a:ext cx="0" cy="6172200"/>
          </a:xfrm>
          <a:prstGeom prst="line">
            <a:avLst/>
          </a:prstGeom>
          <a:noFill/>
          <a:ln w="25400">
            <a:solidFill>
              <a:srgbClr val="BF1317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>
              <a:latin typeface="Arial" charset="0"/>
              <a:ea typeface="ＭＳ Ｐゴシック" charset="0"/>
            </a:endParaRPr>
          </a:p>
        </p:txBody>
      </p:sp>
      <p:sp>
        <p:nvSpPr>
          <p:cNvPr id="1039" name="Line 15"/>
          <p:cNvSpPr>
            <a:spLocks noChangeShapeType="1"/>
          </p:cNvSpPr>
          <p:nvPr/>
        </p:nvSpPr>
        <p:spPr bwMode="auto">
          <a:xfrm>
            <a:off x="9131300" y="685800"/>
            <a:ext cx="0" cy="6172200"/>
          </a:xfrm>
          <a:prstGeom prst="line">
            <a:avLst/>
          </a:prstGeom>
          <a:noFill/>
          <a:ln w="25400">
            <a:solidFill>
              <a:srgbClr val="BF1317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>
              <a:latin typeface="Arial" charset="0"/>
              <a:ea typeface="ＭＳ Ｐゴシック" charset="0"/>
            </a:endParaRP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93675" y="6462713"/>
            <a:ext cx="137160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latin typeface="Arial" charset="0"/>
                <a:ea typeface="ＭＳ Ｐゴシック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989888" y="6464300"/>
            <a:ext cx="99060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fld id="{0F23891B-61F1-42E6-AA26-033EBAB737BE}" type="slidenum">
              <a:rPr lang="en-US"/>
              <a:pPr/>
              <a:t>‹#›</a:t>
            </a:fld>
            <a:endParaRPr lang="en-US"/>
          </a:p>
        </p:txBody>
      </p:sp>
      <p:pic>
        <p:nvPicPr>
          <p:cNvPr id="2" name="Picture 13" descr="iif_ppt_sub_banner_red_REV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8763" cy="725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40" name="Line 16"/>
          <p:cNvSpPr>
            <a:spLocks noChangeShapeType="1"/>
          </p:cNvSpPr>
          <p:nvPr/>
        </p:nvSpPr>
        <p:spPr bwMode="auto">
          <a:xfrm>
            <a:off x="0" y="6858000"/>
            <a:ext cx="9144000" cy="0"/>
          </a:xfrm>
          <a:prstGeom prst="line">
            <a:avLst/>
          </a:prstGeom>
          <a:noFill/>
          <a:ln w="25400">
            <a:solidFill>
              <a:srgbClr val="BF1317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>
              <a:latin typeface="Arial" charset="0"/>
              <a:ea typeface="ＭＳ Ｐゴシック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36" r:id="rId1"/>
    <p:sldLayoutId id="2147483937" r:id="rId2"/>
    <p:sldLayoutId id="2147483938" r:id="rId3"/>
    <p:sldLayoutId id="2147483939" r:id="rId4"/>
    <p:sldLayoutId id="2147483940" r:id="rId5"/>
    <p:sldLayoutId id="2147483941" r:id="rId6"/>
    <p:sldLayoutId id="2147483942" r:id="rId7"/>
    <p:sldLayoutId id="2147483943" r:id="rId8"/>
    <p:sldLayoutId id="2147483921" r:id="rId9"/>
    <p:sldLayoutId id="2147483922" r:id="rId10"/>
    <p:sldLayoutId id="2147483923" r:id="rId11"/>
    <p:sldLayoutId id="2147483924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pitchFamily="34" charset="-128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pitchFamily="34" charset="-128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pitchFamily="34" charset="-128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pitchFamily="34" charset="-128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Arial" charset="0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Arial" charset="0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Arial" charset="0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Arial" charset="0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 bwMode="invGray">
          <a:xfrm>
            <a:off x="0" y="6459416"/>
            <a:ext cx="9144000" cy="398584"/>
          </a:xfrm>
          <a:prstGeom prst="rect">
            <a:avLst/>
          </a:prstGeom>
          <a:solidFill>
            <a:srgbClr val="0041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black">
          <a:xfrm>
            <a:off x="6629400" y="6517481"/>
            <a:ext cx="2133600" cy="26431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50">
                <a:solidFill>
                  <a:schemeClr val="bg1"/>
                </a:solidFill>
                <a:latin typeface="Garamond" panose="02020404030301010803" pitchFamily="18" charset="0"/>
                <a:cs typeface="Times New Roman" panose="02020603050405020304" pitchFamily="18" charset="0"/>
              </a:defRPr>
            </a:lvl1pPr>
          </a:lstStyle>
          <a:p>
            <a:pPr>
              <a:defRPr/>
            </a:pPr>
            <a:fld id="{E4FBFD1F-F142-469A-9F9E-FA35980C77BF}" type="slidenum">
              <a:rPr lang="en-US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054" name="Rectangle 23"/>
          <p:cNvSpPr>
            <a:spLocks noGrp="1" noChangeArrowheads="1"/>
          </p:cNvSpPr>
          <p:nvPr>
            <p:ph type="body" idx="1"/>
          </p:nvPr>
        </p:nvSpPr>
        <p:spPr bwMode="black">
          <a:xfrm>
            <a:off x="457200" y="1143000"/>
            <a:ext cx="8229600" cy="518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4349" b="66449"/>
          <a:stretch/>
        </p:blipFill>
        <p:spPr bwMode="invGray">
          <a:xfrm>
            <a:off x="144317" y="6477000"/>
            <a:ext cx="1035897" cy="3810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 bwMode="black">
          <a:xfrm>
            <a:off x="1197935" y="6545510"/>
            <a:ext cx="506818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 smtClean="0">
                <a:solidFill>
                  <a:prstClr val="white"/>
                </a:solidFill>
                <a:latin typeface="Trajan Pro" pitchFamily="18" charset="0"/>
                <a:cs typeface="Arial" charset="0"/>
              </a:rPr>
              <a:t>Institute of International Finance</a:t>
            </a:r>
            <a:endParaRPr lang="en-US" sz="1100" dirty="0">
              <a:solidFill>
                <a:prstClr val="white"/>
              </a:solidFill>
              <a:latin typeface="Trajan Pro" pitchFamily="18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33869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6" r:id="rId1"/>
    <p:sldLayoutId id="2147483947" r:id="rId2"/>
    <p:sldLayoutId id="2147483948" r:id="rId3"/>
    <p:sldLayoutId id="2147483949" r:id="rId4"/>
    <p:sldLayoutId id="2147483950" r:id="rId5"/>
    <p:sldLayoutId id="2147483951" r:id="rId6"/>
    <p:sldLayoutId id="2147483952" r:id="rId7"/>
    <p:sldLayoutId id="2147483953" r:id="rId8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800" b="0" kern="1200">
          <a:solidFill>
            <a:schemeClr val="accent1">
              <a:lumMod val="50000"/>
            </a:schemeClr>
          </a:solidFill>
          <a:latin typeface="Times New Roman" panose="02020603050405020304" pitchFamily="18" charset="0"/>
          <a:ea typeface="+mj-ea"/>
          <a:cs typeface="Times New Roman" panose="02020603050405020304" pitchFamily="18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0" indent="0" algn="l" rtl="0" eaLnBrk="0" fontAlgn="base" hangingPunct="0">
        <a:spcBef>
          <a:spcPct val="20000"/>
        </a:spcBef>
        <a:spcAft>
          <a:spcPct val="0"/>
        </a:spcAft>
        <a:buClr>
          <a:schemeClr val="accent1">
            <a:lumMod val="50000"/>
          </a:schemeClr>
        </a:buClr>
        <a:buFont typeface="Arial" charset="0"/>
        <a:buNone/>
        <a:defRPr sz="2000" kern="1200">
          <a:solidFill>
            <a:srgbClr val="004172"/>
          </a:solidFill>
          <a:latin typeface="Franklin Gothic Book" panose="020B0503020102020204" pitchFamily="34" charset="0"/>
          <a:ea typeface="+mn-ea"/>
          <a:cs typeface="Arial" pitchFamily="34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>
            <a:lumMod val="50000"/>
          </a:schemeClr>
        </a:buClr>
        <a:buSzPct val="90000"/>
        <a:buFont typeface="Arial" panose="020B0604020202020204" pitchFamily="34" charset="0"/>
        <a:buChar char="•"/>
        <a:defRPr kern="1200">
          <a:solidFill>
            <a:srgbClr val="595959"/>
          </a:solidFill>
          <a:latin typeface="Franklin Gothic Book" panose="020B0503020102020204" pitchFamily="34" charset="0"/>
          <a:ea typeface="+mn-ea"/>
          <a:cs typeface="Arial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FFC000"/>
        </a:buClr>
        <a:buSzPct val="70000"/>
        <a:buFont typeface="Courier New" panose="02070309020205020404" pitchFamily="49" charset="0"/>
        <a:buChar char="o"/>
        <a:defRPr sz="1600" kern="1200">
          <a:solidFill>
            <a:srgbClr val="595959"/>
          </a:solidFill>
          <a:latin typeface="Franklin Gothic Book" panose="020B0503020102020204" pitchFamily="34" charset="0"/>
          <a:ea typeface="+mn-ea"/>
          <a:cs typeface="Arial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>
            <a:lumMod val="50000"/>
          </a:schemeClr>
        </a:buClr>
        <a:buSzPct val="90000"/>
        <a:buFont typeface="Arial" panose="020B0604020202020204" pitchFamily="34" charset="0"/>
        <a:buChar char="•"/>
        <a:defRPr sz="1400" kern="1200">
          <a:solidFill>
            <a:srgbClr val="595959"/>
          </a:solidFill>
          <a:latin typeface="Franklin Gothic Book" panose="020B0503020102020204" pitchFamily="34" charset="0"/>
          <a:ea typeface="+mn-ea"/>
          <a:cs typeface="Arial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rgbClr val="EAAB00"/>
        </a:buClr>
        <a:buSzPct val="70000"/>
        <a:buFont typeface="Courier New" panose="02070309020205020404" pitchFamily="49" charset="0"/>
        <a:buChar char="o"/>
        <a:defRPr sz="1400" kern="1200">
          <a:solidFill>
            <a:srgbClr val="595959"/>
          </a:solidFill>
          <a:latin typeface="Franklin Gothic Book" panose="020B0503020102020204" pitchFamily="34" charset="0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 bwMode="invGray">
          <a:xfrm>
            <a:off x="0" y="6459416"/>
            <a:ext cx="9144000" cy="398584"/>
          </a:xfrm>
          <a:prstGeom prst="rect">
            <a:avLst/>
          </a:prstGeom>
          <a:solidFill>
            <a:srgbClr val="0041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black">
          <a:xfrm>
            <a:off x="6629400" y="6517481"/>
            <a:ext cx="2133600" cy="26431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50">
                <a:solidFill>
                  <a:schemeClr val="bg1"/>
                </a:solidFill>
                <a:latin typeface="Garamond" panose="02020404030301010803" pitchFamily="18" charset="0"/>
                <a:cs typeface="Times New Roman" panose="02020603050405020304" pitchFamily="18" charset="0"/>
              </a:defRPr>
            </a:lvl1pPr>
          </a:lstStyle>
          <a:p>
            <a:pPr>
              <a:defRPr/>
            </a:pPr>
            <a:fld id="{E4FBFD1F-F142-469A-9F9E-FA35980C77BF}" type="slidenum">
              <a:rPr lang="en-US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054" name="Rectangle 23"/>
          <p:cNvSpPr>
            <a:spLocks noGrp="1" noChangeArrowheads="1"/>
          </p:cNvSpPr>
          <p:nvPr>
            <p:ph type="body" idx="1"/>
          </p:nvPr>
        </p:nvSpPr>
        <p:spPr bwMode="black">
          <a:xfrm>
            <a:off x="457200" y="1143000"/>
            <a:ext cx="8229600" cy="518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4349" b="66449"/>
          <a:stretch/>
        </p:blipFill>
        <p:spPr bwMode="invGray">
          <a:xfrm>
            <a:off x="144317" y="6477000"/>
            <a:ext cx="1035897" cy="3810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 bwMode="black">
          <a:xfrm>
            <a:off x="1197935" y="6545510"/>
            <a:ext cx="506818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 smtClean="0">
                <a:solidFill>
                  <a:prstClr val="white"/>
                </a:solidFill>
                <a:latin typeface="Trajan Pro" pitchFamily="18" charset="0"/>
                <a:cs typeface="Arial" charset="0"/>
              </a:rPr>
              <a:t>Institute of International Finance</a:t>
            </a:r>
            <a:endParaRPr lang="en-US" sz="1100" dirty="0">
              <a:solidFill>
                <a:prstClr val="white"/>
              </a:solidFill>
              <a:latin typeface="Trajan Pro" pitchFamily="18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38427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5" r:id="rId1"/>
    <p:sldLayoutId id="2147483956" r:id="rId2"/>
    <p:sldLayoutId id="2147483957" r:id="rId3"/>
    <p:sldLayoutId id="2147483958" r:id="rId4"/>
    <p:sldLayoutId id="2147483959" r:id="rId5"/>
    <p:sldLayoutId id="2147483960" r:id="rId6"/>
    <p:sldLayoutId id="2147483961" r:id="rId7"/>
    <p:sldLayoutId id="2147483962" r:id="rId8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800" b="0" kern="1200">
          <a:solidFill>
            <a:schemeClr val="accent1">
              <a:lumMod val="50000"/>
            </a:schemeClr>
          </a:solidFill>
          <a:latin typeface="Times New Roman" panose="02020603050405020304" pitchFamily="18" charset="0"/>
          <a:ea typeface="+mj-ea"/>
          <a:cs typeface="Times New Roman" panose="02020603050405020304" pitchFamily="18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0" indent="0" algn="l" rtl="0" eaLnBrk="0" fontAlgn="base" hangingPunct="0">
        <a:spcBef>
          <a:spcPct val="20000"/>
        </a:spcBef>
        <a:spcAft>
          <a:spcPct val="0"/>
        </a:spcAft>
        <a:buClr>
          <a:schemeClr val="accent1">
            <a:lumMod val="50000"/>
          </a:schemeClr>
        </a:buClr>
        <a:buFont typeface="Arial" charset="0"/>
        <a:buNone/>
        <a:defRPr sz="2000" kern="1200">
          <a:solidFill>
            <a:srgbClr val="004172"/>
          </a:solidFill>
          <a:latin typeface="Franklin Gothic Book" panose="020B0503020102020204" pitchFamily="34" charset="0"/>
          <a:ea typeface="+mn-ea"/>
          <a:cs typeface="Arial" pitchFamily="34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>
            <a:lumMod val="50000"/>
          </a:schemeClr>
        </a:buClr>
        <a:buSzPct val="90000"/>
        <a:buFont typeface="Arial" panose="020B0604020202020204" pitchFamily="34" charset="0"/>
        <a:buChar char="•"/>
        <a:defRPr kern="1200">
          <a:solidFill>
            <a:srgbClr val="595959"/>
          </a:solidFill>
          <a:latin typeface="Franklin Gothic Book" panose="020B0503020102020204" pitchFamily="34" charset="0"/>
          <a:ea typeface="+mn-ea"/>
          <a:cs typeface="Arial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FFC000"/>
        </a:buClr>
        <a:buSzPct val="70000"/>
        <a:buFont typeface="Courier New" panose="02070309020205020404" pitchFamily="49" charset="0"/>
        <a:buChar char="o"/>
        <a:defRPr sz="1600" kern="1200">
          <a:solidFill>
            <a:srgbClr val="595959"/>
          </a:solidFill>
          <a:latin typeface="Franklin Gothic Book" panose="020B0503020102020204" pitchFamily="34" charset="0"/>
          <a:ea typeface="+mn-ea"/>
          <a:cs typeface="Arial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>
            <a:lumMod val="50000"/>
          </a:schemeClr>
        </a:buClr>
        <a:buSzPct val="90000"/>
        <a:buFont typeface="Arial" panose="020B0604020202020204" pitchFamily="34" charset="0"/>
        <a:buChar char="•"/>
        <a:defRPr sz="1400" kern="1200">
          <a:solidFill>
            <a:srgbClr val="595959"/>
          </a:solidFill>
          <a:latin typeface="Franklin Gothic Book" panose="020B0503020102020204" pitchFamily="34" charset="0"/>
          <a:ea typeface="+mn-ea"/>
          <a:cs typeface="Arial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rgbClr val="EAAB00"/>
        </a:buClr>
        <a:buSzPct val="70000"/>
        <a:buFont typeface="Courier New" panose="02070309020205020404" pitchFamily="49" charset="0"/>
        <a:buChar char="o"/>
        <a:defRPr sz="1400" kern="1200">
          <a:solidFill>
            <a:srgbClr val="595959"/>
          </a:solidFill>
          <a:latin typeface="Franklin Gothic Book" panose="020B0503020102020204" pitchFamily="34" charset="0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3"/>
          <p:cNvSpPr>
            <a:spLocks noGrp="1" noChangeArrowheads="1"/>
          </p:cNvSpPr>
          <p:nvPr>
            <p:ph type="body" sz="quarter" idx="15"/>
          </p:nvPr>
        </p:nvSpPr>
        <p:spPr>
          <a:xfrm>
            <a:off x="381000" y="3390595"/>
            <a:ext cx="5181600" cy="914400"/>
          </a:xfrm>
          <a:noFill/>
        </p:spPr>
        <p:txBody>
          <a:bodyPr/>
          <a:lstStyle/>
          <a:p>
            <a:pPr marL="0" indent="0" eaLnBrk="1" hangingPunct="1"/>
            <a:r>
              <a:rPr lang="en-US" dirty="0" smtClean="0"/>
              <a:t>Andrés Portilla</a:t>
            </a:r>
          </a:p>
          <a:p>
            <a:pPr marL="0" indent="0" eaLnBrk="1" hangingPunct="1"/>
            <a:r>
              <a:rPr lang="en-US" sz="1800" dirty="0" smtClean="0"/>
              <a:t>Director, Regulatory Affairs Department</a:t>
            </a:r>
          </a:p>
          <a:p>
            <a:pPr marL="0" indent="0" eaLnBrk="1" hangingPunct="1"/>
            <a:endParaRPr lang="en-US" sz="1800" dirty="0" smtClean="0"/>
          </a:p>
          <a:p>
            <a:pPr marL="0" indent="0" eaLnBrk="1" hangingPunct="1"/>
            <a:r>
              <a:rPr lang="en-US" sz="1800" dirty="0" smtClean="0"/>
              <a:t>March 12, 2014</a:t>
            </a:r>
          </a:p>
        </p:txBody>
      </p:sp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384174" y="864100"/>
            <a:ext cx="5178331" cy="1028700"/>
          </a:xfrm>
        </p:spPr>
        <p:txBody>
          <a:bodyPr>
            <a:normAutofit/>
          </a:bodyPr>
          <a:lstStyle/>
          <a:p>
            <a:pPr eaLnBrk="1" hangingPunct="1"/>
            <a:r>
              <a:rPr lang="en-US" dirty="0" smtClean="0"/>
              <a:t>International Insurance Regulatory Issues</a:t>
            </a:r>
            <a:endParaRPr lang="en-US" sz="2400" dirty="0" smtClean="0"/>
          </a:p>
        </p:txBody>
      </p:sp>
      <p:sp>
        <p:nvSpPr>
          <p:cNvPr id="2" name="TextBox 1"/>
          <p:cNvSpPr txBox="1"/>
          <p:nvPr/>
        </p:nvSpPr>
        <p:spPr>
          <a:xfrm>
            <a:off x="385854" y="2123230"/>
            <a:ext cx="556872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Franklin Gothic Book" panose="020B0503020102020204" pitchFamily="34" charset="0"/>
              </a:rPr>
              <a:t>10th </a:t>
            </a:r>
            <a:r>
              <a:rPr lang="en-US" sz="1600" dirty="0">
                <a:latin typeface="Franklin Gothic Book" panose="020B0503020102020204" pitchFamily="34" charset="0"/>
              </a:rPr>
              <a:t>Annual Insurance Public Policy Summit</a:t>
            </a:r>
          </a:p>
          <a:p>
            <a:r>
              <a:rPr lang="en-US" sz="1600" i="1" dirty="0" smtClean="0">
                <a:latin typeface="Franklin Gothic Book" panose="020B0503020102020204" pitchFamily="34" charset="0"/>
              </a:rPr>
              <a:t>“Confronting </a:t>
            </a:r>
            <a:r>
              <a:rPr lang="en-US" sz="1600" i="1" dirty="0">
                <a:latin typeface="Franklin Gothic Book" panose="020B0503020102020204" pitchFamily="34" charset="0"/>
              </a:rPr>
              <a:t>New Challenges in U.S. and International </a:t>
            </a:r>
            <a:r>
              <a:rPr lang="en-US" sz="1600" i="1" dirty="0" smtClean="0">
                <a:latin typeface="Franklin Gothic Book" panose="020B0503020102020204" pitchFamily="34" charset="0"/>
              </a:rPr>
              <a:t>Regulation”</a:t>
            </a:r>
            <a:endParaRPr lang="en-US" sz="1600" i="1" dirty="0">
              <a:latin typeface="Franklin Gothic Book" panose="020B05030201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990600" y="1009485"/>
            <a:ext cx="7543800" cy="4419599"/>
            <a:chOff x="1293628" y="1295400"/>
            <a:chExt cx="3125973" cy="4419599"/>
          </a:xfrm>
        </p:grpSpPr>
        <p:sp>
          <p:nvSpPr>
            <p:cNvPr id="21" name="Rectangle 20"/>
            <p:cNvSpPr/>
            <p:nvPr/>
          </p:nvSpPr>
          <p:spPr>
            <a:xfrm>
              <a:off x="1293628" y="1295400"/>
              <a:ext cx="3125972" cy="381000"/>
            </a:xfrm>
            <a:prstGeom prst="rect">
              <a:avLst/>
            </a:prstGeom>
            <a:solidFill>
              <a:srgbClr val="1750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200" b="1" dirty="0" smtClean="0">
                  <a:latin typeface="Garamond" pitchFamily="18" charset="0"/>
                </a:rPr>
                <a:t>  </a:t>
              </a:r>
              <a:r>
                <a:rPr lang="en-US" sz="1400" b="1" dirty="0" smtClean="0">
                  <a:latin typeface="Garamond" pitchFamily="18" charset="0"/>
                </a:rPr>
                <a:t>List of Current IIF Insurance Members</a:t>
              </a:r>
              <a:endParaRPr lang="en-US" sz="1400" b="1" dirty="0">
                <a:latin typeface="Garamond" pitchFamily="18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1293628" y="1708298"/>
              <a:ext cx="3125973" cy="4006701"/>
            </a:xfrm>
            <a:prstGeom prst="rect">
              <a:avLst/>
            </a:prstGeom>
            <a:gradFill>
              <a:gsLst>
                <a:gs pos="0">
                  <a:srgbClr val="F5D6A3"/>
                </a:gs>
                <a:gs pos="62000">
                  <a:srgbClr val="F5D6A3"/>
                </a:gs>
                <a:gs pos="100000">
                  <a:srgbClr val="FFEBFA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numCol="2" rtlCol="0" anchor="t"/>
            <a:lstStyle/>
            <a:p>
              <a:r>
                <a:rPr lang="en-US" sz="1600" dirty="0" smtClean="0">
                  <a:solidFill>
                    <a:srgbClr val="175089"/>
                  </a:solidFill>
                  <a:latin typeface="Garamond" pitchFamily="18" charset="0"/>
                </a:rPr>
                <a:t>. </a:t>
              </a:r>
            </a:p>
            <a:p>
              <a:pPr marL="171450" indent="-171450">
                <a:buFont typeface="Arial" pitchFamily="34" charset="0"/>
                <a:buChar char="•"/>
              </a:pPr>
              <a:endParaRPr lang="en-US" sz="1600" dirty="0" smtClean="0">
                <a:solidFill>
                  <a:srgbClr val="175089"/>
                </a:solidFill>
                <a:latin typeface="Garamond" pitchFamily="18" charset="0"/>
              </a:endParaRPr>
            </a:p>
            <a:p>
              <a:pPr marL="171450" indent="-171450">
                <a:buFont typeface="Arial" pitchFamily="34" charset="0"/>
                <a:buChar char="•"/>
              </a:pPr>
              <a:endParaRPr lang="en-US" sz="1600" dirty="0">
                <a:solidFill>
                  <a:srgbClr val="175089"/>
                </a:solidFill>
                <a:latin typeface="Garamond" pitchFamily="18" charset="0"/>
              </a:endParaRPr>
            </a:p>
            <a:p>
              <a:pPr marL="171450" indent="-171450">
                <a:buFont typeface="Arial" pitchFamily="34" charset="0"/>
                <a:buChar char="•"/>
              </a:pPr>
              <a:endParaRPr lang="en-US" sz="1600" dirty="0" smtClean="0">
                <a:solidFill>
                  <a:srgbClr val="175089"/>
                </a:solidFill>
                <a:latin typeface="Garamond" pitchFamily="18" charset="0"/>
              </a:endParaRPr>
            </a:p>
            <a:p>
              <a:pPr marL="171450" indent="-171450">
                <a:buFont typeface="Arial" pitchFamily="34" charset="0"/>
                <a:buChar char="•"/>
              </a:pPr>
              <a:r>
                <a:rPr lang="en-US" sz="1600" dirty="0" smtClean="0">
                  <a:solidFill>
                    <a:srgbClr val="175089"/>
                  </a:solidFill>
                  <a:latin typeface="Garamond" pitchFamily="18" charset="0"/>
                </a:rPr>
                <a:t>Swiss </a:t>
              </a:r>
              <a:r>
                <a:rPr lang="en-US" sz="1600" dirty="0">
                  <a:solidFill>
                    <a:srgbClr val="175089"/>
                  </a:solidFill>
                  <a:latin typeface="Garamond" pitchFamily="18" charset="0"/>
                </a:rPr>
                <a:t>Re </a:t>
              </a:r>
            </a:p>
            <a:p>
              <a:pPr marL="171450" indent="-171450">
                <a:buFont typeface="Arial" pitchFamily="34" charset="0"/>
                <a:buChar char="•"/>
              </a:pPr>
              <a:r>
                <a:rPr lang="en-US" sz="1600" dirty="0">
                  <a:solidFill>
                    <a:srgbClr val="175089"/>
                  </a:solidFill>
                  <a:latin typeface="Garamond" pitchFamily="18" charset="0"/>
                </a:rPr>
                <a:t>Zurich Insurance Group</a:t>
              </a:r>
            </a:p>
            <a:p>
              <a:pPr marL="171450" indent="-171450">
                <a:buFont typeface="Arial" pitchFamily="34" charset="0"/>
                <a:buChar char="•"/>
              </a:pPr>
              <a:r>
                <a:rPr lang="en-US" sz="1600" dirty="0">
                  <a:solidFill>
                    <a:srgbClr val="175089"/>
                  </a:solidFill>
                  <a:latin typeface="Garamond" pitchFamily="18" charset="0"/>
                </a:rPr>
                <a:t>Allianz SE</a:t>
              </a:r>
            </a:p>
            <a:p>
              <a:pPr marL="171450" indent="-171450">
                <a:buFont typeface="Arial" pitchFamily="34" charset="0"/>
                <a:buChar char="•"/>
              </a:pPr>
              <a:r>
                <a:rPr lang="en-US" sz="1600" dirty="0">
                  <a:solidFill>
                    <a:srgbClr val="175089"/>
                  </a:solidFill>
                  <a:latin typeface="Garamond" pitchFamily="18" charset="0"/>
                </a:rPr>
                <a:t>Prudential Financial</a:t>
              </a:r>
            </a:p>
            <a:p>
              <a:pPr marL="171450" indent="-171450">
                <a:buFont typeface="Arial" pitchFamily="34" charset="0"/>
                <a:buChar char="•"/>
              </a:pPr>
              <a:r>
                <a:rPr lang="en-US" sz="1600" dirty="0" smtClean="0">
                  <a:solidFill>
                    <a:srgbClr val="175089"/>
                  </a:solidFill>
                  <a:latin typeface="Garamond" pitchFamily="18" charset="0"/>
                </a:rPr>
                <a:t>AIG</a:t>
              </a:r>
              <a:endParaRPr lang="en-US" sz="1600" dirty="0">
                <a:solidFill>
                  <a:srgbClr val="175089"/>
                </a:solidFill>
                <a:latin typeface="Garamond" pitchFamily="18" charset="0"/>
              </a:endParaRPr>
            </a:p>
            <a:p>
              <a:pPr marL="171450" indent="-171450">
                <a:buFont typeface="Arial" pitchFamily="34" charset="0"/>
                <a:buChar char="•"/>
              </a:pPr>
              <a:r>
                <a:rPr lang="en-US" sz="1600" dirty="0">
                  <a:solidFill>
                    <a:srgbClr val="175089"/>
                  </a:solidFill>
                  <a:latin typeface="Garamond" pitchFamily="18" charset="0"/>
                </a:rPr>
                <a:t>MetLife</a:t>
              </a:r>
            </a:p>
            <a:p>
              <a:pPr marL="171450" indent="-171450">
                <a:buFont typeface="Arial" pitchFamily="34" charset="0"/>
                <a:buChar char="•"/>
              </a:pPr>
              <a:r>
                <a:rPr lang="en-US" sz="1600" dirty="0" smtClean="0">
                  <a:solidFill>
                    <a:srgbClr val="175089"/>
                  </a:solidFill>
                  <a:latin typeface="Garamond" pitchFamily="18" charset="0"/>
                </a:rPr>
                <a:t>Generali </a:t>
              </a:r>
              <a:endParaRPr lang="en-US" sz="1600" dirty="0">
                <a:solidFill>
                  <a:srgbClr val="175089"/>
                </a:solidFill>
                <a:latin typeface="Garamond" pitchFamily="18" charset="0"/>
              </a:endParaRPr>
            </a:p>
            <a:p>
              <a:pPr marL="171450" indent="-171450">
                <a:buFont typeface="Arial" pitchFamily="34" charset="0"/>
                <a:buChar char="•"/>
              </a:pPr>
              <a:r>
                <a:rPr lang="en-US" sz="1600" dirty="0">
                  <a:solidFill>
                    <a:srgbClr val="175089"/>
                  </a:solidFill>
                  <a:latin typeface="Garamond" pitchFamily="18" charset="0"/>
                </a:rPr>
                <a:t>AXA Group</a:t>
              </a:r>
            </a:p>
            <a:p>
              <a:pPr marL="171450" indent="-171450">
                <a:buFont typeface="Arial" pitchFamily="34" charset="0"/>
                <a:buChar char="•"/>
              </a:pPr>
              <a:r>
                <a:rPr lang="en-US" sz="1600" dirty="0">
                  <a:solidFill>
                    <a:srgbClr val="175089"/>
                  </a:solidFill>
                  <a:latin typeface="Garamond" pitchFamily="18" charset="0"/>
                </a:rPr>
                <a:t>Ping An </a:t>
              </a:r>
              <a:r>
                <a:rPr lang="en-US" sz="1600" dirty="0" smtClean="0">
                  <a:solidFill>
                    <a:srgbClr val="175089"/>
                  </a:solidFill>
                  <a:latin typeface="Garamond" pitchFamily="18" charset="0"/>
                </a:rPr>
                <a:t>Insurance</a:t>
              </a:r>
            </a:p>
            <a:p>
              <a:pPr marL="171450" indent="-171450">
                <a:buFont typeface="Arial" pitchFamily="34" charset="0"/>
                <a:buChar char="•"/>
              </a:pPr>
              <a:r>
                <a:rPr lang="en-US" sz="1600" dirty="0" smtClean="0">
                  <a:solidFill>
                    <a:srgbClr val="175089"/>
                  </a:solidFill>
                  <a:latin typeface="Garamond" pitchFamily="18" charset="0"/>
                </a:rPr>
                <a:t>Principal </a:t>
              </a:r>
              <a:r>
                <a:rPr lang="en-US" sz="1600" dirty="0">
                  <a:solidFill>
                    <a:srgbClr val="175089"/>
                  </a:solidFill>
                  <a:latin typeface="Garamond" pitchFamily="18" charset="0"/>
                </a:rPr>
                <a:t>Financial </a:t>
              </a:r>
              <a:r>
                <a:rPr lang="en-US" sz="1600" dirty="0" smtClean="0">
                  <a:solidFill>
                    <a:srgbClr val="175089"/>
                  </a:solidFill>
                  <a:latin typeface="Garamond" pitchFamily="18" charset="0"/>
                </a:rPr>
                <a:t>Group</a:t>
              </a:r>
            </a:p>
            <a:p>
              <a:endParaRPr lang="en-US" sz="1600" dirty="0">
                <a:solidFill>
                  <a:srgbClr val="175089"/>
                </a:solidFill>
                <a:latin typeface="Garamond" pitchFamily="18" charset="0"/>
              </a:endParaRPr>
            </a:p>
            <a:p>
              <a:pPr marL="171450" indent="-171450">
                <a:buFont typeface="Arial" pitchFamily="34" charset="0"/>
                <a:buChar char="•"/>
              </a:pPr>
              <a:endParaRPr lang="en-US" sz="1600" dirty="0" smtClean="0">
                <a:solidFill>
                  <a:srgbClr val="175089"/>
                </a:solidFill>
                <a:latin typeface="Garamond" pitchFamily="18" charset="0"/>
              </a:endParaRPr>
            </a:p>
            <a:p>
              <a:endParaRPr lang="en-US" sz="1600" dirty="0">
                <a:solidFill>
                  <a:srgbClr val="175089"/>
                </a:solidFill>
                <a:latin typeface="Garamond" pitchFamily="18" charset="0"/>
              </a:endParaRPr>
            </a:p>
            <a:p>
              <a:pPr marL="171450" indent="-171450">
                <a:buFont typeface="Arial" pitchFamily="34" charset="0"/>
                <a:buChar char="•"/>
              </a:pPr>
              <a:endParaRPr lang="en-US" sz="1600" dirty="0" smtClean="0">
                <a:solidFill>
                  <a:srgbClr val="175089"/>
                </a:solidFill>
                <a:latin typeface="Garamond" pitchFamily="18" charset="0"/>
              </a:endParaRPr>
            </a:p>
            <a:p>
              <a:pPr marL="171450" indent="-171450">
                <a:buFont typeface="Arial" pitchFamily="34" charset="0"/>
                <a:buChar char="•"/>
              </a:pPr>
              <a:endParaRPr lang="en-US" sz="1600" dirty="0">
                <a:solidFill>
                  <a:srgbClr val="175089"/>
                </a:solidFill>
                <a:latin typeface="Garamond" pitchFamily="18" charset="0"/>
              </a:endParaRPr>
            </a:p>
            <a:p>
              <a:endParaRPr lang="en-US" sz="1600" dirty="0">
                <a:solidFill>
                  <a:srgbClr val="175089"/>
                </a:solidFill>
                <a:latin typeface="Garamond" pitchFamily="18" charset="0"/>
              </a:endParaRPr>
            </a:p>
            <a:p>
              <a:pPr marL="171450" indent="-171450">
                <a:buFont typeface="Arial" pitchFamily="34" charset="0"/>
                <a:buChar char="•"/>
              </a:pPr>
              <a:r>
                <a:rPr lang="en-US" sz="1600" dirty="0">
                  <a:solidFill>
                    <a:srgbClr val="175089"/>
                  </a:solidFill>
                  <a:latin typeface="Garamond" pitchFamily="18" charset="0"/>
                </a:rPr>
                <a:t>Prudential </a:t>
              </a:r>
              <a:r>
                <a:rPr lang="en-US" sz="1600" dirty="0" err="1">
                  <a:solidFill>
                    <a:srgbClr val="175089"/>
                  </a:solidFill>
                  <a:latin typeface="Garamond" pitchFamily="18" charset="0"/>
                </a:rPr>
                <a:t>plc</a:t>
              </a:r>
              <a:endParaRPr lang="en-US" sz="1600" dirty="0">
                <a:solidFill>
                  <a:srgbClr val="175089"/>
                </a:solidFill>
                <a:latin typeface="Garamond" pitchFamily="18" charset="0"/>
              </a:endParaRPr>
            </a:p>
            <a:p>
              <a:pPr marL="171450" indent="-171450">
                <a:buFont typeface="Arial" pitchFamily="34" charset="0"/>
                <a:buChar char="•"/>
              </a:pPr>
              <a:r>
                <a:rPr lang="en-US" sz="1600" dirty="0">
                  <a:solidFill>
                    <a:srgbClr val="175089"/>
                  </a:solidFill>
                  <a:latin typeface="Garamond" pitchFamily="18" charset="0"/>
                </a:rPr>
                <a:t>Manulife Financial</a:t>
              </a:r>
            </a:p>
            <a:p>
              <a:pPr marL="171450" indent="-171450">
                <a:buFont typeface="Arial" pitchFamily="34" charset="0"/>
                <a:buChar char="•"/>
              </a:pPr>
              <a:r>
                <a:rPr lang="en-US" sz="1600" dirty="0">
                  <a:solidFill>
                    <a:srgbClr val="175089"/>
                  </a:solidFill>
                  <a:latin typeface="Garamond" pitchFamily="18" charset="0"/>
                </a:rPr>
                <a:t>Reaseguradora </a:t>
              </a:r>
              <a:r>
                <a:rPr lang="en-US" sz="1600" dirty="0" smtClean="0">
                  <a:solidFill>
                    <a:srgbClr val="175089"/>
                  </a:solidFill>
                  <a:latin typeface="Garamond" pitchFamily="18" charset="0"/>
                </a:rPr>
                <a:t>Patria</a:t>
              </a:r>
              <a:endParaRPr lang="en-US" sz="1600" dirty="0">
                <a:solidFill>
                  <a:srgbClr val="175089"/>
                </a:solidFill>
                <a:latin typeface="Garamond" pitchFamily="18" charset="0"/>
              </a:endParaRPr>
            </a:p>
            <a:p>
              <a:pPr marL="171450" indent="-171450">
                <a:buFont typeface="Arial" pitchFamily="34" charset="0"/>
                <a:buChar char="•"/>
              </a:pPr>
              <a:r>
                <a:rPr lang="en-US" sz="1600" dirty="0">
                  <a:solidFill>
                    <a:srgbClr val="175089"/>
                  </a:solidFill>
                  <a:latin typeface="Garamond" pitchFamily="18" charset="0"/>
                </a:rPr>
                <a:t>Aflac</a:t>
              </a:r>
            </a:p>
            <a:p>
              <a:pPr marL="171450" indent="-171450">
                <a:buFont typeface="Arial" pitchFamily="34" charset="0"/>
                <a:buChar char="•"/>
              </a:pPr>
              <a:r>
                <a:rPr lang="en-US" sz="1600" dirty="0">
                  <a:solidFill>
                    <a:srgbClr val="175089"/>
                  </a:solidFill>
                  <a:latin typeface="Garamond" pitchFamily="18" charset="0"/>
                </a:rPr>
                <a:t>China Taiping Insurance Group Co.</a:t>
              </a:r>
            </a:p>
            <a:p>
              <a:pPr marL="171450" indent="-171450">
                <a:buFont typeface="Arial" pitchFamily="34" charset="0"/>
                <a:buChar char="•"/>
              </a:pPr>
              <a:r>
                <a:rPr lang="en-US" sz="1600" dirty="0" err="1">
                  <a:solidFill>
                    <a:srgbClr val="175089"/>
                  </a:solidFill>
                  <a:latin typeface="Garamond" pitchFamily="18" charset="0"/>
                </a:rPr>
                <a:t>Aegon</a:t>
              </a:r>
              <a:r>
                <a:rPr lang="en-US" sz="1600" dirty="0">
                  <a:solidFill>
                    <a:srgbClr val="175089"/>
                  </a:solidFill>
                  <a:latin typeface="Garamond" pitchFamily="18" charset="0"/>
                </a:rPr>
                <a:t> N.V.</a:t>
              </a:r>
            </a:p>
            <a:p>
              <a:pPr marL="171450" indent="-171450">
                <a:buFont typeface="Arial" pitchFamily="34" charset="0"/>
                <a:buChar char="•"/>
              </a:pPr>
              <a:r>
                <a:rPr lang="en-US" sz="1600" dirty="0">
                  <a:solidFill>
                    <a:srgbClr val="175089"/>
                  </a:solidFill>
                  <a:latin typeface="Garamond" pitchFamily="18" charset="0"/>
                </a:rPr>
                <a:t>China Life Insurance (Group) </a:t>
              </a:r>
            </a:p>
            <a:p>
              <a:pPr marL="171450" indent="-171450">
                <a:buFont typeface="Arial" pitchFamily="34" charset="0"/>
                <a:buChar char="•"/>
              </a:pPr>
              <a:r>
                <a:rPr lang="en-US" sz="1600" dirty="0">
                  <a:solidFill>
                    <a:srgbClr val="175089"/>
                  </a:solidFill>
                  <a:latin typeface="Garamond" pitchFamily="18" charset="0"/>
                </a:rPr>
                <a:t>Aviva </a:t>
              </a:r>
              <a:r>
                <a:rPr lang="en-US" sz="1600" dirty="0" err="1">
                  <a:solidFill>
                    <a:srgbClr val="175089"/>
                  </a:solidFill>
                  <a:latin typeface="Garamond" pitchFamily="18" charset="0"/>
                </a:rPr>
                <a:t>plc</a:t>
              </a:r>
              <a:endParaRPr lang="en-US" sz="1600" dirty="0">
                <a:solidFill>
                  <a:srgbClr val="175089"/>
                </a:solidFill>
                <a:latin typeface="Garamond" pitchFamily="18" charset="0"/>
              </a:endParaRPr>
            </a:p>
            <a:p>
              <a:pPr marL="171450" indent="-171450">
                <a:buFont typeface="Arial" pitchFamily="34" charset="0"/>
                <a:buChar char="•"/>
              </a:pPr>
              <a:r>
                <a:rPr lang="en-US" sz="1600" dirty="0">
                  <a:solidFill>
                    <a:srgbClr val="175089"/>
                  </a:solidFill>
                  <a:latin typeface="Garamond" pitchFamily="18" charset="0"/>
                </a:rPr>
                <a:t>MassMutual Life Insurance Company</a:t>
              </a:r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969334" y="1470345"/>
            <a:ext cx="75650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solidFill>
                  <a:srgbClr val="175089"/>
                </a:solidFill>
                <a:latin typeface="Garamond" pitchFamily="18" charset="0"/>
              </a:rPr>
              <a:t>Currently the IIF has 19 insurance members </a:t>
            </a:r>
            <a:r>
              <a:rPr lang="en-US" sz="1600" dirty="0" smtClean="0">
                <a:solidFill>
                  <a:srgbClr val="175089"/>
                </a:solidFill>
                <a:latin typeface="Garamond" pitchFamily="18" charset="0"/>
              </a:rPr>
              <a:t>headquartered </a:t>
            </a:r>
            <a:r>
              <a:rPr lang="en-US" sz="1600" dirty="0">
                <a:solidFill>
                  <a:srgbClr val="175089"/>
                </a:solidFill>
                <a:latin typeface="Garamond" pitchFamily="18" charset="0"/>
              </a:rPr>
              <a:t>in 10 countries, including all 9 G-SIIs designated in July </a:t>
            </a:r>
            <a:r>
              <a:rPr lang="en-US" sz="1600" dirty="0" smtClean="0">
                <a:solidFill>
                  <a:srgbClr val="175089"/>
                </a:solidFill>
                <a:latin typeface="Garamond" pitchFamily="18" charset="0"/>
              </a:rPr>
              <a:t>2013: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1611995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9" name="Straight Connector 18"/>
          <p:cNvCxnSpPr>
            <a:endCxn id="14" idx="7"/>
          </p:cNvCxnSpPr>
          <p:nvPr/>
        </p:nvCxnSpPr>
        <p:spPr>
          <a:xfrm flipH="1">
            <a:off x="3031699" y="4375656"/>
            <a:ext cx="979126" cy="71805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1600" b="1" u="sng" dirty="0"/>
              <a:t>G20 Countries</a:t>
            </a:r>
            <a:r>
              <a:rPr lang="en-US" sz="1600" b="1" dirty="0"/>
              <a:t>: </a:t>
            </a:r>
            <a:r>
              <a:rPr lang="en-US" sz="1600" dirty="0"/>
              <a:t>Argentina, Australia, Brazil, Canada, China, France, Germany, India, Indonesia, Italy, Japan, the Republic of Korea, Mexico, Russia, Saudi Arabia, South Africa, Turkey, the United Kingdom, </a:t>
            </a:r>
            <a:r>
              <a:rPr lang="en-US" sz="1600" dirty="0" smtClean="0"/>
              <a:t>EEUU and </a:t>
            </a:r>
            <a:r>
              <a:rPr lang="en-US" sz="1600" dirty="0"/>
              <a:t>the European Union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Global Framework</a:t>
            </a:r>
            <a:endParaRPr lang="en-US" dirty="0"/>
          </a:p>
        </p:txBody>
      </p:sp>
      <p:cxnSp>
        <p:nvCxnSpPr>
          <p:cNvPr id="8" name="Straight Connector 7"/>
          <p:cNvCxnSpPr>
            <a:stCxn id="5" idx="4"/>
          </p:cNvCxnSpPr>
          <p:nvPr/>
        </p:nvCxnSpPr>
        <p:spPr>
          <a:xfrm>
            <a:off x="4677754" y="3190030"/>
            <a:ext cx="0" cy="390477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4" name="Group 3"/>
          <p:cNvGrpSpPr/>
          <p:nvPr/>
        </p:nvGrpSpPr>
        <p:grpSpPr>
          <a:xfrm>
            <a:off x="1550350" y="2123230"/>
            <a:ext cx="6477819" cy="3881055"/>
            <a:chOff x="1550350" y="1665494"/>
            <a:chExt cx="6477819" cy="3881055"/>
          </a:xfrm>
        </p:grpSpPr>
        <p:cxnSp>
          <p:nvCxnSpPr>
            <p:cNvPr id="17" name="Straight Connector 16"/>
            <p:cNvCxnSpPr>
              <a:endCxn id="13" idx="1"/>
            </p:cNvCxnSpPr>
            <p:nvPr/>
          </p:nvCxnSpPr>
          <p:spPr>
            <a:xfrm>
              <a:off x="5410200" y="3947721"/>
              <a:ext cx="1092359" cy="68825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4675617" y="4089272"/>
              <a:ext cx="0" cy="39047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Oval 4"/>
            <p:cNvSpPr/>
            <p:nvPr/>
          </p:nvSpPr>
          <p:spPr>
            <a:xfrm>
              <a:off x="3810000" y="1665494"/>
              <a:ext cx="1735508" cy="1066800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4351233" y="1998839"/>
              <a:ext cx="7620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dirty="0" smtClean="0">
                  <a:solidFill>
                    <a:schemeClr val="bg1"/>
                  </a:solidFill>
                </a:rPr>
                <a:t>G20</a:t>
              </a:r>
              <a:endParaRPr lang="en-US" sz="2000" dirty="0">
                <a:solidFill>
                  <a:schemeClr val="bg1"/>
                </a:solidFill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3853796" y="3092044"/>
              <a:ext cx="1735508" cy="1066800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4374733" y="3284050"/>
              <a:ext cx="7620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dirty="0" smtClean="0">
                  <a:solidFill>
                    <a:schemeClr val="bg1"/>
                  </a:solidFill>
                </a:rPr>
                <a:t>FSB</a:t>
              </a:r>
              <a:endParaRPr lang="en-US" sz="2000" dirty="0">
                <a:solidFill>
                  <a:schemeClr val="bg1"/>
                </a:solidFill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4002279" y="3625444"/>
              <a:ext cx="1506908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dirty="0" smtClean="0">
                  <a:solidFill>
                    <a:schemeClr val="bg1"/>
                  </a:solidFill>
                </a:rPr>
                <a:t>(Financial Stability Board)</a:t>
              </a:r>
              <a:endParaRPr lang="en-US" sz="900" dirty="0">
                <a:solidFill>
                  <a:schemeClr val="bg1"/>
                </a:solidFill>
              </a:endParaRPr>
            </a:p>
          </p:txBody>
        </p:sp>
        <p:sp>
          <p:nvSpPr>
            <p:cNvPr id="13" name="Oval 12"/>
            <p:cNvSpPr/>
            <p:nvPr/>
          </p:nvSpPr>
          <p:spPr>
            <a:xfrm>
              <a:off x="6248400" y="4479749"/>
              <a:ext cx="1735508" cy="1066800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Oval 13"/>
            <p:cNvSpPr/>
            <p:nvPr/>
          </p:nvSpPr>
          <p:spPr>
            <a:xfrm>
              <a:off x="1550350" y="4479749"/>
              <a:ext cx="1735508" cy="1066800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Oval 14"/>
            <p:cNvSpPr/>
            <p:nvPr/>
          </p:nvSpPr>
          <p:spPr>
            <a:xfrm>
              <a:off x="3807863" y="4479749"/>
              <a:ext cx="1735508" cy="1066800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4166787" y="4635978"/>
              <a:ext cx="102193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dirty="0" smtClean="0">
                  <a:solidFill>
                    <a:schemeClr val="bg1"/>
                  </a:solidFill>
                </a:rPr>
                <a:t>IOSCO</a:t>
              </a:r>
              <a:endParaRPr lang="en-US" sz="2000" dirty="0">
                <a:solidFill>
                  <a:schemeClr val="bg1"/>
                </a:solidFill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6773254" y="4635978"/>
              <a:ext cx="6858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dirty="0" smtClean="0">
                  <a:solidFill>
                    <a:schemeClr val="bg1"/>
                  </a:solidFill>
                </a:rPr>
                <a:t>IAIS</a:t>
              </a:r>
              <a:endParaRPr lang="en-US" sz="2000" dirty="0">
                <a:solidFill>
                  <a:schemeClr val="bg1"/>
                </a:solidFill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1960904" y="4635978"/>
              <a:ext cx="9144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dirty="0" smtClean="0">
                  <a:solidFill>
                    <a:schemeClr val="bg1"/>
                  </a:solidFill>
                </a:rPr>
                <a:t>BCBS</a:t>
              </a:r>
              <a:endParaRPr lang="en-US" sz="2000" dirty="0">
                <a:solidFill>
                  <a:schemeClr val="bg1"/>
                </a:solidFill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1752600" y="4971740"/>
              <a:ext cx="13629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dirty="0" smtClean="0">
                  <a:solidFill>
                    <a:schemeClr val="bg1"/>
                  </a:solidFill>
                </a:rPr>
                <a:t>(Basel Committee on </a:t>
              </a:r>
            </a:p>
            <a:p>
              <a:r>
                <a:rPr lang="en-US" sz="900" dirty="0" smtClean="0">
                  <a:solidFill>
                    <a:schemeClr val="bg1"/>
                  </a:solidFill>
                </a:rPr>
                <a:t>Banking Supervision)</a:t>
              </a:r>
              <a:endParaRPr lang="en-US" sz="900" dirty="0">
                <a:solidFill>
                  <a:schemeClr val="bg1"/>
                </a:solidFill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3899017" y="4925574"/>
              <a:ext cx="165453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dirty="0" smtClean="0">
                  <a:solidFill>
                    <a:schemeClr val="bg1"/>
                  </a:solidFill>
                </a:rPr>
                <a:t>(International Organization of Securities Commissions)</a:t>
              </a:r>
              <a:endParaRPr lang="en-US" sz="900" dirty="0">
                <a:solidFill>
                  <a:schemeClr val="bg1"/>
                </a:solidFill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6373631" y="4936694"/>
              <a:ext cx="165453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dirty="0" smtClean="0">
                  <a:solidFill>
                    <a:schemeClr val="bg1"/>
                  </a:solidFill>
                </a:rPr>
                <a:t>(International Association </a:t>
              </a:r>
            </a:p>
            <a:p>
              <a:r>
                <a:rPr lang="en-US" sz="900" dirty="0" smtClean="0">
                  <a:solidFill>
                    <a:schemeClr val="bg1"/>
                  </a:solidFill>
                </a:rPr>
                <a:t>of Insurance Supervisors)</a:t>
              </a:r>
              <a:endParaRPr lang="en-US" sz="900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06221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 smtClean="0"/>
              <a:t>One key objective: to develop a harmonized, globally consistent regulatory framework for internationally active insurance groups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 smtClean="0"/>
              <a:t>Two key players: Financial Stability Board (FSB) and the IAIS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 smtClean="0"/>
              <a:t>Three main projects: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dirty="0"/>
          </a:p>
          <a:p>
            <a:pPr marL="1200150" lvl="1" indent="-457200"/>
            <a:r>
              <a:rPr lang="en-US" dirty="0" smtClean="0"/>
              <a:t>Basic Capital Requirement (BCR)</a:t>
            </a:r>
          </a:p>
          <a:p>
            <a:pPr marL="1200150" lvl="1" indent="-457200"/>
            <a:r>
              <a:rPr lang="en-US" dirty="0" smtClean="0"/>
              <a:t>ComFrame (Common Framework for the Supervision of IAIGs)</a:t>
            </a:r>
          </a:p>
          <a:p>
            <a:pPr marL="1200150" lvl="1" indent="-457200"/>
            <a:r>
              <a:rPr lang="en-US" dirty="0" smtClean="0"/>
              <a:t>Global Insurance Capital Standard (ICS)</a:t>
            </a:r>
          </a:p>
          <a:p>
            <a:pPr marL="1200150" lvl="1" indent="-457200"/>
            <a:endParaRPr lang="en-US" dirty="0" smtClean="0"/>
          </a:p>
          <a:p>
            <a:pPr marL="1200150" lvl="1" indent="-457200"/>
            <a:endParaRPr lang="en-US" dirty="0" smtClean="0"/>
          </a:p>
          <a:p>
            <a:pPr marL="457200" indent="-457200">
              <a:buFont typeface="+mj-lt"/>
              <a:buAutoNum type="arabicPeriod"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International Regulatory Agenda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0765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" name="Table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7365940"/>
              </p:ext>
            </p:extLst>
          </p:nvPr>
        </p:nvGraphicFramePr>
        <p:xfrm>
          <a:off x="1141230" y="5080415"/>
          <a:ext cx="6783570" cy="9455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28800"/>
                <a:gridCol w="990600"/>
                <a:gridCol w="990600"/>
                <a:gridCol w="990600"/>
                <a:gridCol w="1066800"/>
                <a:gridCol w="916170"/>
              </a:tblGrid>
              <a:tr h="258729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Garamond" pitchFamily="18" charset="0"/>
                        </a:rPr>
                        <a:t> </a:t>
                      </a:r>
                      <a:endParaRPr lang="en-US" sz="1100" dirty="0">
                        <a:effectLst/>
                        <a:latin typeface="Garamond" pitchFamily="18" charset="0"/>
                        <a:ea typeface="SimSu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17508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Garamond" pitchFamily="18" charset="0"/>
                        </a:rPr>
                        <a:t>BCR</a:t>
                      </a:r>
                      <a:endParaRPr lang="en-US" sz="1100" dirty="0">
                        <a:effectLst/>
                        <a:latin typeface="Garamond" pitchFamily="18" charset="0"/>
                        <a:ea typeface="SimSu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17508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Garamond" pitchFamily="18" charset="0"/>
                        </a:rPr>
                        <a:t>HLA</a:t>
                      </a:r>
                      <a:endParaRPr lang="en-US" sz="1100" dirty="0">
                        <a:effectLst/>
                        <a:latin typeface="Garamond" pitchFamily="18" charset="0"/>
                        <a:ea typeface="SimSu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17508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Garamond" pitchFamily="18" charset="0"/>
                        </a:rPr>
                        <a:t>ICS</a:t>
                      </a:r>
                      <a:endParaRPr lang="en-US" sz="1100" dirty="0">
                        <a:effectLst/>
                        <a:latin typeface="Garamond" pitchFamily="18" charset="0"/>
                        <a:ea typeface="SimSu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17508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err="1">
                          <a:effectLst/>
                          <a:latin typeface="Garamond" pitchFamily="18" charset="0"/>
                        </a:rPr>
                        <a:t>ComFrame</a:t>
                      </a:r>
                      <a:endParaRPr lang="en-US" sz="1100" dirty="0">
                        <a:effectLst/>
                        <a:latin typeface="Garamond" pitchFamily="18" charset="0"/>
                        <a:ea typeface="SimSu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17508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Garamond" pitchFamily="18" charset="0"/>
                        </a:rPr>
                        <a:t>ICPs</a:t>
                      </a:r>
                      <a:endParaRPr lang="en-US" sz="1100" dirty="0">
                        <a:effectLst/>
                        <a:latin typeface="Garamond" pitchFamily="18" charset="0"/>
                        <a:ea typeface="SimSu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175089"/>
                    </a:solidFill>
                  </a:tcPr>
                </a:tc>
              </a:tr>
              <a:tr h="20876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effectLst/>
                          <a:latin typeface="Garamond" pitchFamily="18" charset="0"/>
                        </a:rPr>
                        <a:t>Apply</a:t>
                      </a:r>
                      <a:r>
                        <a:rPr lang="en-US" sz="1100" baseline="0" dirty="0" smtClean="0">
                          <a:effectLst/>
                          <a:latin typeface="Garamond" pitchFamily="18" charset="0"/>
                        </a:rPr>
                        <a:t> to </a:t>
                      </a:r>
                      <a:r>
                        <a:rPr lang="en-US" sz="1100" dirty="0" smtClean="0">
                          <a:effectLst/>
                          <a:latin typeface="Garamond" pitchFamily="18" charset="0"/>
                        </a:rPr>
                        <a:t>G-SII</a:t>
                      </a:r>
                      <a:endParaRPr lang="en-US" sz="1100" dirty="0">
                        <a:effectLst/>
                        <a:latin typeface="Garamond" pitchFamily="18" charset="0"/>
                        <a:ea typeface="SimSu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17508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defTabSz="9144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Garamond" pitchFamily="18" charset="0"/>
                          <a:ea typeface="+mn-ea"/>
                          <a:cs typeface="+mn-cs"/>
                          <a:sym typeface="Wingdings 2"/>
                        </a:rPr>
                        <a:t></a:t>
                      </a:r>
                      <a:endParaRPr lang="en-US" sz="1200" kern="1200" dirty="0">
                        <a:solidFill>
                          <a:schemeClr val="dk1"/>
                        </a:solidFill>
                        <a:effectLst/>
                        <a:latin typeface="Garamond" pitchFamily="18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 anchor="b">
                    <a:solidFill>
                      <a:srgbClr val="F5D6A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defTabSz="9144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>
                          <a:solidFill>
                            <a:schemeClr val="dk1"/>
                          </a:solidFill>
                          <a:effectLst/>
                          <a:latin typeface="Garamond" pitchFamily="18" charset="0"/>
                          <a:ea typeface="+mn-ea"/>
                          <a:cs typeface="+mn-cs"/>
                          <a:sym typeface="Wingdings 2"/>
                        </a:rPr>
                        <a:t></a:t>
                      </a:r>
                      <a:endParaRPr lang="en-US" sz="1200" kern="1200">
                        <a:solidFill>
                          <a:schemeClr val="dk1"/>
                        </a:solidFill>
                        <a:effectLst/>
                        <a:latin typeface="Garamond" pitchFamily="18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 anchor="b">
                    <a:solidFill>
                      <a:srgbClr val="F5D6A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defTabSz="9144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>
                          <a:solidFill>
                            <a:schemeClr val="dk1"/>
                          </a:solidFill>
                          <a:effectLst/>
                          <a:latin typeface="Garamond" pitchFamily="18" charset="0"/>
                          <a:ea typeface="+mn-ea"/>
                          <a:cs typeface="+mn-cs"/>
                          <a:sym typeface="Wingdings 2"/>
                        </a:rPr>
                        <a:t></a:t>
                      </a:r>
                      <a:endParaRPr lang="en-US" sz="1200" kern="1200">
                        <a:solidFill>
                          <a:schemeClr val="dk1"/>
                        </a:solidFill>
                        <a:effectLst/>
                        <a:latin typeface="Garamond" pitchFamily="18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 anchor="b">
                    <a:solidFill>
                      <a:srgbClr val="F5D6A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defTabSz="9144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Garamond" pitchFamily="18" charset="0"/>
                          <a:ea typeface="+mn-ea"/>
                          <a:cs typeface="+mn-cs"/>
                          <a:sym typeface="Wingdings 2"/>
                        </a:rPr>
                        <a:t></a:t>
                      </a:r>
                      <a:endParaRPr lang="en-US" sz="1200" kern="1200" dirty="0">
                        <a:solidFill>
                          <a:schemeClr val="dk1"/>
                        </a:solidFill>
                        <a:effectLst/>
                        <a:latin typeface="Garamond" pitchFamily="18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 anchor="b">
                    <a:solidFill>
                      <a:srgbClr val="F5D6A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defTabSz="9144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Garamond" pitchFamily="18" charset="0"/>
                          <a:ea typeface="+mn-ea"/>
                          <a:cs typeface="+mn-cs"/>
                          <a:sym typeface="Wingdings 2"/>
                        </a:rPr>
                        <a:t></a:t>
                      </a:r>
                      <a:endParaRPr lang="en-US" sz="1200" kern="1200" dirty="0">
                        <a:solidFill>
                          <a:schemeClr val="dk1"/>
                        </a:solidFill>
                        <a:effectLst/>
                        <a:latin typeface="Garamond" pitchFamily="18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 anchor="b">
                    <a:solidFill>
                      <a:srgbClr val="F5D6A3"/>
                    </a:solidFill>
                  </a:tcPr>
                </a:tc>
              </a:tr>
              <a:tr h="248433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effectLst/>
                          <a:latin typeface="Garamond" pitchFamily="18" charset="0"/>
                        </a:rPr>
                        <a:t>Apply</a:t>
                      </a:r>
                      <a:r>
                        <a:rPr lang="en-US" sz="1100" baseline="0" dirty="0" smtClean="0">
                          <a:effectLst/>
                          <a:latin typeface="Garamond" pitchFamily="18" charset="0"/>
                        </a:rPr>
                        <a:t> to </a:t>
                      </a:r>
                      <a:r>
                        <a:rPr lang="en-US" sz="1100" dirty="0" smtClean="0">
                          <a:effectLst/>
                          <a:latin typeface="Garamond" pitchFamily="18" charset="0"/>
                        </a:rPr>
                        <a:t>IAIG</a:t>
                      </a:r>
                      <a:endParaRPr lang="en-US" sz="1100" dirty="0">
                        <a:effectLst/>
                        <a:latin typeface="Garamond" pitchFamily="18" charset="0"/>
                        <a:ea typeface="SimSu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17508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Garamond" pitchFamily="18" charset="0"/>
                        </a:rPr>
                        <a:t>TBD</a:t>
                      </a:r>
                      <a:endParaRPr lang="en-US" sz="1200" dirty="0">
                        <a:effectLst/>
                        <a:latin typeface="Garamond" pitchFamily="18" charset="0"/>
                        <a:ea typeface="SimSu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Garamond" pitchFamily="18" charset="0"/>
                          <a:sym typeface="Wingdings 2"/>
                        </a:rPr>
                        <a:t></a:t>
                      </a:r>
                      <a:endParaRPr lang="en-US" sz="1200" dirty="0">
                        <a:effectLst/>
                        <a:latin typeface="Garamond" pitchFamily="18" charset="0"/>
                        <a:ea typeface="SimSu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Garamond" pitchFamily="18" charset="0"/>
                          <a:sym typeface="Wingdings 2"/>
                        </a:rPr>
                        <a:t></a:t>
                      </a:r>
                      <a:endParaRPr lang="en-US" sz="1200" dirty="0">
                        <a:effectLst/>
                        <a:latin typeface="Garamond" pitchFamily="18" charset="0"/>
                        <a:ea typeface="SimSu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Garamond" pitchFamily="18" charset="0"/>
                          <a:sym typeface="Wingdings 2"/>
                        </a:rPr>
                        <a:t></a:t>
                      </a:r>
                      <a:endParaRPr lang="en-US" sz="1200" dirty="0">
                        <a:effectLst/>
                        <a:latin typeface="Garamond" pitchFamily="18" charset="0"/>
                        <a:ea typeface="SimSu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Garamond" pitchFamily="18" charset="0"/>
                          <a:sym typeface="Wingdings 2"/>
                        </a:rPr>
                        <a:t></a:t>
                      </a:r>
                      <a:endParaRPr lang="en-US" sz="1200" dirty="0">
                        <a:effectLst/>
                        <a:latin typeface="Garamond" pitchFamily="18" charset="0"/>
                        <a:ea typeface="SimSu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229644">
                <a:tc>
                  <a:txBody>
                    <a:bodyPr/>
                    <a:lstStyle/>
                    <a:p>
                      <a:pPr marL="0" marR="0" algn="ctr" defTabSz="9144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1200" dirty="0" smtClean="0">
                          <a:solidFill>
                            <a:schemeClr val="lt1"/>
                          </a:solidFill>
                          <a:effectLst/>
                          <a:latin typeface="Garamond" pitchFamily="18" charset="0"/>
                          <a:ea typeface="+mn-ea"/>
                          <a:cs typeface="+mn-cs"/>
                        </a:rPr>
                        <a:t>Apply</a:t>
                      </a:r>
                      <a:r>
                        <a:rPr lang="en-US" sz="1100" b="1" kern="1200" baseline="0" dirty="0" smtClean="0">
                          <a:solidFill>
                            <a:schemeClr val="lt1"/>
                          </a:solidFill>
                          <a:effectLst/>
                          <a:latin typeface="Garamond" pitchFamily="18" charset="0"/>
                          <a:ea typeface="+mn-ea"/>
                          <a:cs typeface="+mn-cs"/>
                        </a:rPr>
                        <a:t> to </a:t>
                      </a:r>
                      <a:r>
                        <a:rPr lang="en-US" sz="1100" b="1" kern="1200" dirty="0" smtClean="0">
                          <a:solidFill>
                            <a:schemeClr val="lt1"/>
                          </a:solidFill>
                          <a:effectLst/>
                          <a:latin typeface="Garamond" pitchFamily="18" charset="0"/>
                          <a:ea typeface="+mn-ea"/>
                          <a:cs typeface="+mn-cs"/>
                        </a:rPr>
                        <a:t>All </a:t>
                      </a:r>
                      <a:r>
                        <a:rPr lang="en-US" sz="1100" b="1" kern="1200" dirty="0">
                          <a:solidFill>
                            <a:schemeClr val="lt1"/>
                          </a:solidFill>
                          <a:effectLst/>
                          <a:latin typeface="Garamond" pitchFamily="18" charset="0"/>
                          <a:ea typeface="+mn-ea"/>
                          <a:cs typeface="+mn-cs"/>
                        </a:rPr>
                        <a:t>Other Insurers</a:t>
                      </a:r>
                    </a:p>
                  </a:txBody>
                  <a:tcPr marL="68580" marR="68580" marT="0" marB="0" anchor="b">
                    <a:solidFill>
                      <a:srgbClr val="17508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Garamond" pitchFamily="18" charset="0"/>
                          <a:sym typeface="Wingdings 2"/>
                        </a:rPr>
                        <a:t></a:t>
                      </a:r>
                      <a:endParaRPr lang="en-US" sz="1200" dirty="0">
                        <a:effectLst/>
                        <a:latin typeface="Garamond" pitchFamily="18" charset="0"/>
                        <a:ea typeface="SimSu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F5D6A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Garamond" pitchFamily="18" charset="0"/>
                          <a:sym typeface="Wingdings 2"/>
                        </a:rPr>
                        <a:t></a:t>
                      </a:r>
                      <a:endParaRPr lang="en-US" sz="1200" dirty="0">
                        <a:effectLst/>
                        <a:latin typeface="Garamond" pitchFamily="18" charset="0"/>
                        <a:ea typeface="SimSu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F5D6A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Garamond" pitchFamily="18" charset="0"/>
                          <a:sym typeface="Wingdings 2"/>
                        </a:rPr>
                        <a:t></a:t>
                      </a:r>
                      <a:endParaRPr lang="en-US" sz="1200" dirty="0">
                        <a:effectLst/>
                        <a:latin typeface="Garamond" pitchFamily="18" charset="0"/>
                        <a:ea typeface="SimSu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F5D6A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Garamond" pitchFamily="18" charset="0"/>
                          <a:sym typeface="Wingdings 2"/>
                        </a:rPr>
                        <a:t></a:t>
                      </a:r>
                      <a:endParaRPr lang="en-US" sz="1200" dirty="0">
                        <a:effectLst/>
                        <a:latin typeface="Garamond" pitchFamily="18" charset="0"/>
                        <a:ea typeface="SimSu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F5D6A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Garamond" pitchFamily="18" charset="0"/>
                          <a:sym typeface="Wingdings 2"/>
                        </a:rPr>
                        <a:t></a:t>
                      </a:r>
                      <a:endParaRPr lang="en-US" sz="1200" dirty="0">
                        <a:effectLst/>
                        <a:latin typeface="Garamond" pitchFamily="18" charset="0"/>
                        <a:ea typeface="SimSu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F5D6A3"/>
                    </a:solidFill>
                  </a:tcPr>
                </a:tc>
              </a:tr>
            </a:tbl>
          </a:graphicData>
        </a:graphic>
      </p:graphicFrame>
      <p:grpSp>
        <p:nvGrpSpPr>
          <p:cNvPr id="2" name="Group 1"/>
          <p:cNvGrpSpPr/>
          <p:nvPr/>
        </p:nvGrpSpPr>
        <p:grpSpPr>
          <a:xfrm>
            <a:off x="937435" y="1124700"/>
            <a:ext cx="7368365" cy="3352799"/>
            <a:chOff x="716606" y="1312287"/>
            <a:chExt cx="7817795" cy="3744464"/>
          </a:xfrm>
        </p:grpSpPr>
        <p:sp>
          <p:nvSpPr>
            <p:cNvPr id="35" name="Rectangle 34"/>
            <p:cNvSpPr/>
            <p:nvPr/>
          </p:nvSpPr>
          <p:spPr>
            <a:xfrm>
              <a:off x="716606" y="2378089"/>
              <a:ext cx="5951258" cy="1664260"/>
            </a:xfrm>
            <a:prstGeom prst="rect">
              <a:avLst/>
            </a:prstGeom>
            <a:solidFill>
              <a:srgbClr val="F5D6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100"/>
            </a:p>
          </p:txBody>
        </p:sp>
        <p:grpSp>
          <p:nvGrpSpPr>
            <p:cNvPr id="138" name="Group 137"/>
            <p:cNvGrpSpPr/>
            <p:nvPr/>
          </p:nvGrpSpPr>
          <p:grpSpPr>
            <a:xfrm>
              <a:off x="785035" y="1312287"/>
              <a:ext cx="7749366" cy="3744464"/>
              <a:chOff x="270606" y="1429243"/>
              <a:chExt cx="8423360" cy="4133356"/>
            </a:xfrm>
          </p:grpSpPr>
          <p:sp>
            <p:nvSpPr>
              <p:cNvPr id="136" name="Rectangle 135"/>
              <p:cNvSpPr/>
              <p:nvPr/>
            </p:nvSpPr>
            <p:spPr>
              <a:xfrm>
                <a:off x="685800" y="3218421"/>
                <a:ext cx="5912634" cy="2344178"/>
              </a:xfrm>
              <a:prstGeom prst="rect">
                <a:avLst/>
              </a:prstGeom>
              <a:solidFill>
                <a:schemeClr val="bg1">
                  <a:lumMod val="65000"/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100"/>
              </a:p>
            </p:txBody>
          </p:sp>
          <p:grpSp>
            <p:nvGrpSpPr>
              <p:cNvPr id="27" name="Group 26"/>
              <p:cNvGrpSpPr/>
              <p:nvPr/>
            </p:nvGrpSpPr>
            <p:grpSpPr>
              <a:xfrm>
                <a:off x="4756804" y="1666332"/>
                <a:ext cx="3937162" cy="3896267"/>
                <a:chOff x="5524843" y="1788190"/>
                <a:chExt cx="2846246" cy="2514600"/>
              </a:xfrm>
            </p:grpSpPr>
            <p:sp>
              <p:nvSpPr>
                <p:cNvPr id="3" name="Oval 2"/>
                <p:cNvSpPr/>
                <p:nvPr/>
              </p:nvSpPr>
              <p:spPr>
                <a:xfrm>
                  <a:off x="5524843" y="1788190"/>
                  <a:ext cx="2846246" cy="2514600"/>
                </a:xfrm>
                <a:prstGeom prst="ellipse">
                  <a:avLst/>
                </a:prstGeom>
                <a:solidFill>
                  <a:srgbClr val="87A1B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100"/>
                </a:p>
              </p:txBody>
            </p:sp>
            <p:sp>
              <p:nvSpPr>
                <p:cNvPr id="14" name="Oval 13"/>
                <p:cNvSpPr/>
                <p:nvPr/>
              </p:nvSpPr>
              <p:spPr>
                <a:xfrm>
                  <a:off x="5916115" y="2181246"/>
                  <a:ext cx="2095708" cy="1994020"/>
                </a:xfrm>
                <a:prstGeom prst="ellipse">
                  <a:avLst/>
                </a:prstGeom>
                <a:solidFill>
                  <a:srgbClr val="3F749C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100" dirty="0"/>
                </a:p>
              </p:txBody>
            </p:sp>
            <p:sp>
              <p:nvSpPr>
                <p:cNvPr id="15" name="Oval 14"/>
                <p:cNvSpPr/>
                <p:nvPr/>
              </p:nvSpPr>
              <p:spPr>
                <a:xfrm>
                  <a:off x="6246541" y="2837631"/>
                  <a:ext cx="1448747" cy="1303540"/>
                </a:xfrm>
                <a:prstGeom prst="ellipse">
                  <a:avLst/>
                </a:prstGeom>
                <a:solidFill>
                  <a:srgbClr val="175089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1100" b="1" dirty="0" smtClean="0">
                      <a:latin typeface="Garamond" pitchFamily="18" charset="0"/>
                    </a:rPr>
                    <a:t>G-SIIs</a:t>
                  </a:r>
                  <a:endParaRPr lang="en-US" sz="1100" b="1" dirty="0">
                    <a:latin typeface="Garamond" pitchFamily="18" charset="0"/>
                  </a:endParaRPr>
                </a:p>
              </p:txBody>
            </p:sp>
            <p:sp>
              <p:nvSpPr>
                <p:cNvPr id="4" name="TextBox 3"/>
                <p:cNvSpPr txBox="1"/>
                <p:nvPr/>
              </p:nvSpPr>
              <p:spPr>
                <a:xfrm>
                  <a:off x="6744925" y="2501664"/>
                  <a:ext cx="810597" cy="19863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1100" b="1" dirty="0" smtClean="0">
                      <a:solidFill>
                        <a:schemeClr val="bg1"/>
                      </a:solidFill>
                      <a:latin typeface="Garamond" pitchFamily="18" charset="0"/>
                    </a:rPr>
                    <a:t>IAIGs</a:t>
                  </a:r>
                  <a:endParaRPr lang="en-US" sz="1100" b="1" dirty="0">
                    <a:solidFill>
                      <a:schemeClr val="bg1"/>
                    </a:solidFill>
                    <a:latin typeface="Garamond" pitchFamily="18" charset="0"/>
                  </a:endParaRPr>
                </a:p>
              </p:txBody>
            </p:sp>
            <p:sp>
              <p:nvSpPr>
                <p:cNvPr id="16" name="TextBox 15"/>
                <p:cNvSpPr txBox="1"/>
                <p:nvPr/>
              </p:nvSpPr>
              <p:spPr>
                <a:xfrm>
                  <a:off x="6606969" y="1926003"/>
                  <a:ext cx="1444260" cy="19863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1100" b="1" dirty="0" smtClean="0">
                      <a:solidFill>
                        <a:schemeClr val="bg1"/>
                      </a:solidFill>
                      <a:latin typeface="Garamond" pitchFamily="18" charset="0"/>
                    </a:rPr>
                    <a:t>All Insurers</a:t>
                  </a:r>
                  <a:endParaRPr lang="en-US" sz="1100" b="1" dirty="0">
                    <a:solidFill>
                      <a:schemeClr val="bg1"/>
                    </a:solidFill>
                    <a:latin typeface="Garamond" pitchFamily="18" charset="0"/>
                  </a:endParaRPr>
                </a:p>
              </p:txBody>
            </p:sp>
          </p:grpSp>
          <p:sp>
            <p:nvSpPr>
              <p:cNvPr id="24" name="Rectangle 23"/>
              <p:cNvSpPr/>
              <p:nvPr/>
            </p:nvSpPr>
            <p:spPr>
              <a:xfrm>
                <a:off x="2091072" y="1429243"/>
                <a:ext cx="2667000" cy="533399"/>
              </a:xfrm>
              <a:prstGeom prst="rect">
                <a:avLst/>
              </a:prstGeom>
              <a:solidFill>
                <a:srgbClr val="87A1B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100" dirty="0" smtClean="0">
                    <a:latin typeface="Garamond" pitchFamily="18" charset="0"/>
                  </a:rPr>
                  <a:t>ICPs</a:t>
                </a:r>
                <a:endParaRPr lang="en-US" sz="1100" dirty="0">
                  <a:latin typeface="Garamond" pitchFamily="18" charset="0"/>
                </a:endParaRPr>
              </a:p>
            </p:txBody>
          </p:sp>
          <p:sp>
            <p:nvSpPr>
              <p:cNvPr id="29" name="Rectangle 28"/>
              <p:cNvSpPr/>
              <p:nvPr/>
            </p:nvSpPr>
            <p:spPr>
              <a:xfrm>
                <a:off x="2094425" y="3863832"/>
                <a:ext cx="1450456" cy="572485"/>
              </a:xfrm>
              <a:prstGeom prst="rect">
                <a:avLst/>
              </a:prstGeom>
              <a:solidFill>
                <a:srgbClr val="17508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100" dirty="0">
                    <a:latin typeface="Garamond" pitchFamily="18" charset="0"/>
                  </a:rPr>
                  <a:t>Step 1: </a:t>
                </a:r>
                <a:r>
                  <a:rPr lang="en-US" sz="1100" dirty="0" smtClean="0">
                    <a:latin typeface="Garamond" pitchFamily="18" charset="0"/>
                  </a:rPr>
                  <a:t>BCR </a:t>
                </a:r>
              </a:p>
              <a:p>
                <a:pPr algn="ctr"/>
                <a:r>
                  <a:rPr lang="en-US" sz="1100" dirty="0" smtClean="0">
                    <a:latin typeface="Garamond" pitchFamily="18" charset="0"/>
                  </a:rPr>
                  <a:t>(to be developed by end of 2014)</a:t>
                </a:r>
                <a:endParaRPr lang="en-US" sz="1100" dirty="0">
                  <a:latin typeface="Garamond" pitchFamily="18" charset="0"/>
                </a:endParaRPr>
              </a:p>
            </p:txBody>
          </p:sp>
          <p:sp>
            <p:nvSpPr>
              <p:cNvPr id="31" name="Rectangle 30"/>
              <p:cNvSpPr/>
              <p:nvPr/>
            </p:nvSpPr>
            <p:spPr>
              <a:xfrm>
                <a:off x="2091072" y="3218422"/>
                <a:ext cx="1450456" cy="615177"/>
              </a:xfrm>
              <a:prstGeom prst="rect">
                <a:avLst/>
              </a:prstGeom>
              <a:solidFill>
                <a:srgbClr val="17508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100" dirty="0" smtClean="0">
                    <a:latin typeface="Garamond" pitchFamily="18" charset="0"/>
                  </a:rPr>
                  <a:t>Step 2: HLA</a:t>
                </a:r>
                <a:r>
                  <a:rPr lang="en-US" sz="1100" dirty="0">
                    <a:latin typeface="Garamond" pitchFamily="18" charset="0"/>
                  </a:rPr>
                  <a:t>(to be developed by end of </a:t>
                </a:r>
                <a:r>
                  <a:rPr lang="en-US" sz="1100" dirty="0" smtClean="0">
                    <a:latin typeface="Garamond" pitchFamily="18" charset="0"/>
                  </a:rPr>
                  <a:t>2015)</a:t>
                </a:r>
                <a:endParaRPr lang="en-US" sz="1100" dirty="0">
                  <a:latin typeface="Garamond" pitchFamily="18" charset="0"/>
                </a:endParaRPr>
              </a:p>
            </p:txBody>
          </p:sp>
          <p:cxnSp>
            <p:nvCxnSpPr>
              <p:cNvPr id="33" name="Straight Arrow Connector 32"/>
              <p:cNvCxnSpPr/>
              <p:nvPr/>
            </p:nvCxnSpPr>
            <p:spPr>
              <a:xfrm>
                <a:off x="4758072" y="1752600"/>
                <a:ext cx="2161707" cy="0"/>
              </a:xfrm>
              <a:prstGeom prst="straightConnector1">
                <a:avLst/>
              </a:prstGeom>
              <a:ln w="38100">
                <a:solidFill>
                  <a:srgbClr val="87A1B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Straight Arrow Connector 33"/>
              <p:cNvCxnSpPr/>
              <p:nvPr/>
            </p:nvCxnSpPr>
            <p:spPr>
              <a:xfrm flipV="1">
                <a:off x="3996072" y="2438400"/>
                <a:ext cx="2774446" cy="10067"/>
              </a:xfrm>
              <a:prstGeom prst="straightConnector1">
                <a:avLst/>
              </a:prstGeom>
              <a:ln w="38100">
                <a:solidFill>
                  <a:srgbClr val="3F749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Straight Arrow Connector 37"/>
              <p:cNvCxnSpPr/>
              <p:nvPr/>
            </p:nvCxnSpPr>
            <p:spPr>
              <a:xfrm>
                <a:off x="3544881" y="3037933"/>
                <a:ext cx="2810631" cy="0"/>
              </a:xfrm>
              <a:prstGeom prst="straightConnector1">
                <a:avLst/>
              </a:prstGeom>
              <a:ln w="38100">
                <a:solidFill>
                  <a:srgbClr val="3F749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Straight Connector 50"/>
              <p:cNvCxnSpPr/>
              <p:nvPr/>
            </p:nvCxnSpPr>
            <p:spPr>
              <a:xfrm flipV="1">
                <a:off x="1874874" y="2590800"/>
                <a:ext cx="0" cy="1495424"/>
              </a:xfrm>
              <a:prstGeom prst="line">
                <a:avLst/>
              </a:prstGeom>
              <a:ln w="38100">
                <a:solidFill>
                  <a:schemeClr val="bg1">
                    <a:lumMod val="50000"/>
                  </a:schemeClr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" name="Straight Connector 51"/>
              <p:cNvCxnSpPr/>
              <p:nvPr/>
            </p:nvCxnSpPr>
            <p:spPr>
              <a:xfrm>
                <a:off x="1862472" y="1447800"/>
                <a:ext cx="0" cy="804376"/>
              </a:xfrm>
              <a:prstGeom prst="line">
                <a:avLst/>
              </a:prstGeom>
              <a:ln w="38100">
                <a:solidFill>
                  <a:schemeClr val="bg1">
                    <a:lumMod val="50000"/>
                  </a:schemeClr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Straight Arrow Connector 61"/>
              <p:cNvCxnSpPr/>
              <p:nvPr/>
            </p:nvCxnSpPr>
            <p:spPr>
              <a:xfrm>
                <a:off x="3541528" y="3429000"/>
                <a:ext cx="3338188" cy="0"/>
              </a:xfrm>
              <a:prstGeom prst="straightConnector1">
                <a:avLst/>
              </a:prstGeom>
              <a:ln w="38100">
                <a:solidFill>
                  <a:srgbClr val="175089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" name="Straight Arrow Connector 63"/>
              <p:cNvCxnSpPr/>
              <p:nvPr/>
            </p:nvCxnSpPr>
            <p:spPr>
              <a:xfrm>
                <a:off x="3541528" y="4038600"/>
                <a:ext cx="3378251" cy="0"/>
              </a:xfrm>
              <a:prstGeom prst="straightConnector1">
                <a:avLst/>
              </a:prstGeom>
              <a:ln w="38100">
                <a:solidFill>
                  <a:srgbClr val="175089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92" name="TextBox 91"/>
              <p:cNvSpPr txBox="1"/>
              <p:nvPr/>
            </p:nvSpPr>
            <p:spPr>
              <a:xfrm>
                <a:off x="270606" y="1711063"/>
                <a:ext cx="1319045" cy="49581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100" dirty="0" err="1" smtClean="0">
                    <a:latin typeface="Garamond" pitchFamily="18" charset="0"/>
                  </a:rPr>
                  <a:t>ComFrame</a:t>
                </a:r>
                <a:r>
                  <a:rPr lang="en-US" sz="1100" dirty="0" smtClean="0">
                    <a:latin typeface="Garamond" pitchFamily="18" charset="0"/>
                  </a:rPr>
                  <a:t> expands on ICPs</a:t>
                </a:r>
                <a:endParaRPr lang="en-US" sz="1100" dirty="0">
                  <a:latin typeface="Garamond" pitchFamily="18" charset="0"/>
                </a:endParaRPr>
              </a:p>
            </p:txBody>
          </p:sp>
          <p:sp>
            <p:nvSpPr>
              <p:cNvPr id="99" name="Rectangle 98"/>
              <p:cNvSpPr/>
              <p:nvPr/>
            </p:nvSpPr>
            <p:spPr>
              <a:xfrm>
                <a:off x="2103324" y="1996609"/>
                <a:ext cx="1905001" cy="557490"/>
              </a:xfrm>
              <a:prstGeom prst="rect">
                <a:avLst/>
              </a:prstGeom>
              <a:solidFill>
                <a:srgbClr val="3F749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100" dirty="0" err="1" smtClean="0">
                    <a:latin typeface="Garamond" pitchFamily="18" charset="0"/>
                  </a:rPr>
                  <a:t>ComFrame</a:t>
                </a:r>
                <a:endParaRPr lang="en-US" sz="1100" dirty="0">
                  <a:latin typeface="Garamond" pitchFamily="18" charset="0"/>
                </a:endParaRPr>
              </a:p>
            </p:txBody>
          </p:sp>
          <p:sp>
            <p:nvSpPr>
              <p:cNvPr id="100" name="Rectangle 99"/>
              <p:cNvSpPr/>
              <p:nvPr/>
            </p:nvSpPr>
            <p:spPr>
              <a:xfrm>
                <a:off x="2091072" y="2590801"/>
                <a:ext cx="1453809" cy="591184"/>
              </a:xfrm>
              <a:prstGeom prst="rect">
                <a:avLst/>
              </a:prstGeom>
              <a:solidFill>
                <a:srgbClr val="3F749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100" dirty="0" smtClean="0">
                    <a:latin typeface="Garamond" pitchFamily="18" charset="0"/>
                  </a:rPr>
                  <a:t>Step 3: ICS </a:t>
                </a:r>
              </a:p>
              <a:p>
                <a:pPr algn="ctr"/>
                <a:r>
                  <a:rPr lang="en-US" sz="1100" dirty="0" smtClean="0">
                    <a:latin typeface="Garamond" pitchFamily="18" charset="0"/>
                  </a:rPr>
                  <a:t>(to be developed by  end of 2016)</a:t>
                </a:r>
                <a:endParaRPr lang="en-US" sz="1100" dirty="0">
                  <a:latin typeface="Garamond" pitchFamily="18" charset="0"/>
                </a:endParaRPr>
              </a:p>
            </p:txBody>
          </p:sp>
          <p:sp>
            <p:nvSpPr>
              <p:cNvPr id="130" name="Rectangle 129"/>
              <p:cNvSpPr/>
              <p:nvPr/>
            </p:nvSpPr>
            <p:spPr>
              <a:xfrm>
                <a:off x="2092940" y="4470037"/>
                <a:ext cx="1450456" cy="533399"/>
              </a:xfrm>
              <a:prstGeom prst="rect">
                <a:avLst/>
              </a:prstGeom>
              <a:solidFill>
                <a:srgbClr val="17508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100" dirty="0" smtClean="0">
                    <a:latin typeface="Garamond" pitchFamily="18" charset="0"/>
                  </a:rPr>
                  <a:t>Recovery and Resolution</a:t>
                </a:r>
                <a:endParaRPr lang="en-US" sz="1100" dirty="0">
                  <a:latin typeface="Garamond" pitchFamily="18" charset="0"/>
                </a:endParaRPr>
              </a:p>
            </p:txBody>
          </p:sp>
          <p:sp>
            <p:nvSpPr>
              <p:cNvPr id="131" name="Rectangle 130"/>
              <p:cNvSpPr/>
              <p:nvPr/>
            </p:nvSpPr>
            <p:spPr>
              <a:xfrm>
                <a:off x="2092940" y="5029200"/>
                <a:ext cx="1450456" cy="533399"/>
              </a:xfrm>
              <a:prstGeom prst="rect">
                <a:avLst/>
              </a:prstGeom>
              <a:solidFill>
                <a:srgbClr val="17508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100" dirty="0" smtClean="0">
                    <a:latin typeface="Garamond" pitchFamily="18" charset="0"/>
                  </a:rPr>
                  <a:t>Enhance Group-wide Supervision</a:t>
                </a:r>
                <a:endParaRPr lang="en-US" sz="1100" dirty="0">
                  <a:latin typeface="Garamond" pitchFamily="18" charset="0"/>
                </a:endParaRPr>
              </a:p>
            </p:txBody>
          </p:sp>
          <p:cxnSp>
            <p:nvCxnSpPr>
              <p:cNvPr id="133" name="Straight Arrow Connector 132"/>
              <p:cNvCxnSpPr/>
              <p:nvPr/>
            </p:nvCxnSpPr>
            <p:spPr>
              <a:xfrm>
                <a:off x="3541528" y="4648200"/>
                <a:ext cx="3378251" cy="0"/>
              </a:xfrm>
              <a:prstGeom prst="straightConnector1">
                <a:avLst/>
              </a:prstGeom>
              <a:ln w="38100">
                <a:solidFill>
                  <a:srgbClr val="175089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4" name="Straight Arrow Connector 133"/>
              <p:cNvCxnSpPr/>
              <p:nvPr/>
            </p:nvCxnSpPr>
            <p:spPr>
              <a:xfrm>
                <a:off x="3501465" y="5257800"/>
                <a:ext cx="3378251" cy="0"/>
              </a:xfrm>
              <a:prstGeom prst="straightConnector1">
                <a:avLst/>
              </a:prstGeom>
              <a:ln w="38100">
                <a:solidFill>
                  <a:srgbClr val="175089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37" name="TextBox 136"/>
              <p:cNvSpPr txBox="1"/>
              <p:nvPr/>
            </p:nvSpPr>
            <p:spPr>
              <a:xfrm>
                <a:off x="742698" y="4932155"/>
                <a:ext cx="1145660" cy="49581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100" dirty="0" smtClean="0">
                    <a:latin typeface="Garamond" pitchFamily="18" charset="0"/>
                  </a:rPr>
                  <a:t>G-SII Policy Measures</a:t>
                </a:r>
                <a:endParaRPr lang="en-US" sz="1100" dirty="0">
                  <a:latin typeface="Garamond" pitchFamily="18" charset="0"/>
                </a:endParaRPr>
              </a:p>
            </p:txBody>
          </p:sp>
        </p:grpSp>
        <p:sp>
          <p:nvSpPr>
            <p:cNvPr id="44" name="TextBox 43"/>
            <p:cNvSpPr txBox="1"/>
            <p:nvPr/>
          </p:nvSpPr>
          <p:spPr>
            <a:xfrm>
              <a:off x="774553" y="2333505"/>
              <a:ext cx="134079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100" dirty="0" smtClean="0">
                  <a:latin typeface="Garamond" pitchFamily="18" charset="0"/>
                </a:rPr>
                <a:t>Capital Adequacy Component of </a:t>
              </a:r>
              <a:r>
                <a:rPr lang="en-US" sz="1100" dirty="0" err="1" smtClean="0">
                  <a:latin typeface="Garamond" pitchFamily="18" charset="0"/>
                </a:rPr>
                <a:t>ComFrame</a:t>
              </a:r>
              <a:endParaRPr lang="en-US" sz="1100" dirty="0">
                <a:latin typeface="Garamond" pitchFamily="18" charset="0"/>
              </a:endParaRPr>
            </a:p>
          </p:txBody>
        </p:sp>
      </p:grpSp>
      <p:sp>
        <p:nvSpPr>
          <p:cNvPr id="36" name="Rectangle 35"/>
          <p:cNvSpPr/>
          <p:nvPr/>
        </p:nvSpPr>
        <p:spPr>
          <a:xfrm>
            <a:off x="1167813" y="395005"/>
            <a:ext cx="6937447" cy="381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200" b="1" dirty="0" smtClean="0">
                <a:solidFill>
                  <a:srgbClr val="175089"/>
                </a:solidFill>
                <a:latin typeface="Garamond" pitchFamily="18" charset="0"/>
              </a:rPr>
              <a:t>  </a:t>
            </a:r>
            <a:r>
              <a:rPr lang="en-US" sz="2000" b="1" dirty="0" smtClean="0">
                <a:solidFill>
                  <a:srgbClr val="175089"/>
                </a:solidFill>
                <a:latin typeface="Garamond" pitchFamily="18" charset="0"/>
              </a:rPr>
              <a:t>Global Insurance Regulatory Framework Overview</a:t>
            </a:r>
            <a:endParaRPr lang="en-US" sz="2000" b="1" dirty="0">
              <a:solidFill>
                <a:srgbClr val="175089"/>
              </a:solidFill>
              <a:latin typeface="Garamond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5157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751903" y="528935"/>
            <a:ext cx="7622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175089"/>
                </a:solidFill>
                <a:latin typeface="Garamond" pitchFamily="18" charset="0"/>
              </a:rPr>
              <a:t>Global Systemically Important Insurers(G-SIIs)Policy Measures Overview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751902" y="1600200"/>
            <a:ext cx="3357091" cy="4453268"/>
            <a:chOff x="751902" y="1600200"/>
            <a:chExt cx="3357091" cy="4453268"/>
          </a:xfrm>
        </p:grpSpPr>
        <p:grpSp>
          <p:nvGrpSpPr>
            <p:cNvPr id="8" name="Group 7"/>
            <p:cNvGrpSpPr/>
            <p:nvPr/>
          </p:nvGrpSpPr>
          <p:grpSpPr>
            <a:xfrm>
              <a:off x="751902" y="1600200"/>
              <a:ext cx="3357090" cy="4453268"/>
              <a:chOff x="1284167" y="1295400"/>
              <a:chExt cx="3145396" cy="4453268"/>
            </a:xfrm>
          </p:grpSpPr>
          <p:sp>
            <p:nvSpPr>
              <p:cNvPr id="10" name="Rectangle 9"/>
              <p:cNvSpPr/>
              <p:nvPr/>
            </p:nvSpPr>
            <p:spPr>
              <a:xfrm>
                <a:off x="1293628" y="1295400"/>
                <a:ext cx="3125972" cy="381000"/>
              </a:xfrm>
              <a:prstGeom prst="rect">
                <a:avLst/>
              </a:prstGeom>
              <a:solidFill>
                <a:srgbClr val="17508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sz="1200" b="1" dirty="0" smtClean="0">
                    <a:latin typeface="Garamond" pitchFamily="18" charset="0"/>
                  </a:rPr>
                  <a:t>  </a:t>
                </a:r>
                <a:r>
                  <a:rPr lang="en-US" sz="1400" b="1" dirty="0" smtClean="0">
                    <a:latin typeface="Garamond" pitchFamily="18" charset="0"/>
                  </a:rPr>
                  <a:t>Introduction</a:t>
                </a:r>
                <a:endParaRPr lang="en-US" sz="1400" b="1" dirty="0">
                  <a:latin typeface="Garamond" pitchFamily="18" charset="0"/>
                </a:endParaRPr>
              </a:p>
            </p:txBody>
          </p:sp>
          <p:sp>
            <p:nvSpPr>
              <p:cNvPr id="11" name="Rectangle 10"/>
              <p:cNvSpPr/>
              <p:nvPr/>
            </p:nvSpPr>
            <p:spPr>
              <a:xfrm>
                <a:off x="1293628" y="1708298"/>
                <a:ext cx="3125973" cy="2787501"/>
              </a:xfrm>
              <a:prstGeom prst="rect">
                <a:avLst/>
              </a:prstGeom>
              <a:gradFill>
                <a:gsLst>
                  <a:gs pos="0">
                    <a:srgbClr val="F5D6A3"/>
                  </a:gs>
                  <a:gs pos="62000">
                    <a:srgbClr val="F5D6A3"/>
                  </a:gs>
                  <a:gs pos="100000">
                    <a:srgbClr val="FFEBFA"/>
                  </a:gs>
                </a:gsLst>
                <a:lin ang="54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r>
                  <a:rPr lang="en-US" sz="1600" dirty="0" smtClean="0">
                    <a:solidFill>
                      <a:srgbClr val="175089"/>
                    </a:solidFill>
                    <a:latin typeface="Garamond" pitchFamily="18" charset="0"/>
                  </a:rPr>
                  <a:t>On July 18, 2013, </a:t>
                </a:r>
                <a:r>
                  <a:rPr lang="en-US" sz="1600" dirty="0">
                    <a:solidFill>
                      <a:srgbClr val="175089"/>
                    </a:solidFill>
                    <a:latin typeface="Garamond" pitchFamily="18" charset="0"/>
                  </a:rPr>
                  <a:t>IAIS </a:t>
                </a:r>
                <a:r>
                  <a:rPr lang="en-US" sz="1600" dirty="0" smtClean="0">
                    <a:solidFill>
                      <a:srgbClr val="175089"/>
                    </a:solidFill>
                    <a:latin typeface="Garamond" pitchFamily="18" charset="0"/>
                  </a:rPr>
                  <a:t>announced that it had </a:t>
                </a:r>
                <a:r>
                  <a:rPr lang="en-US" sz="1600" dirty="0">
                    <a:solidFill>
                      <a:srgbClr val="175089"/>
                    </a:solidFill>
                    <a:latin typeface="Garamond" pitchFamily="18" charset="0"/>
                  </a:rPr>
                  <a:t>developed a framework of policy measures </a:t>
                </a:r>
                <a:r>
                  <a:rPr lang="en-US" sz="1600" dirty="0" smtClean="0">
                    <a:solidFill>
                      <a:srgbClr val="175089"/>
                    </a:solidFill>
                    <a:latin typeface="Garamond" pitchFamily="18" charset="0"/>
                  </a:rPr>
                  <a:t>for; </a:t>
                </a:r>
                <a:r>
                  <a:rPr lang="en-US" sz="1600" dirty="0">
                    <a:solidFill>
                      <a:srgbClr val="175089"/>
                    </a:solidFill>
                    <a:latin typeface="Garamond" pitchFamily="18" charset="0"/>
                  </a:rPr>
                  <a:t>however, the proposed HLA measures will be subject to further consultation before they are </a:t>
                </a:r>
                <a:r>
                  <a:rPr lang="en-US" sz="1600" dirty="0" smtClean="0">
                    <a:solidFill>
                      <a:srgbClr val="175089"/>
                    </a:solidFill>
                    <a:latin typeface="Garamond" pitchFamily="18" charset="0"/>
                  </a:rPr>
                  <a:t>finalized </a:t>
                </a:r>
                <a:r>
                  <a:rPr lang="en-US" sz="1600" dirty="0">
                    <a:solidFill>
                      <a:srgbClr val="175089"/>
                    </a:solidFill>
                    <a:latin typeface="Garamond" pitchFamily="18" charset="0"/>
                  </a:rPr>
                  <a:t>in 2015 in advance of the proposed implementation date of 2019. </a:t>
                </a:r>
                <a:endParaRPr lang="en-US" sz="1600" dirty="0" smtClean="0">
                  <a:solidFill>
                    <a:srgbClr val="175089"/>
                  </a:solidFill>
                  <a:latin typeface="Garamond" pitchFamily="18" charset="0"/>
                </a:endParaRPr>
              </a:p>
            </p:txBody>
          </p:sp>
          <p:sp>
            <p:nvSpPr>
              <p:cNvPr id="12" name="Rectangle 11"/>
              <p:cNvSpPr/>
              <p:nvPr/>
            </p:nvSpPr>
            <p:spPr>
              <a:xfrm>
                <a:off x="1284167" y="4866167"/>
                <a:ext cx="3145396" cy="882501"/>
              </a:xfrm>
              <a:prstGeom prst="rect">
                <a:avLst/>
              </a:prstGeom>
              <a:gradFill>
                <a:gsLst>
                  <a:gs pos="0">
                    <a:srgbClr val="F5D6A3"/>
                  </a:gs>
                  <a:gs pos="62000">
                    <a:srgbClr val="F5D6A3"/>
                  </a:gs>
                  <a:gs pos="100000">
                    <a:srgbClr val="FFEBFA"/>
                  </a:gs>
                </a:gsLst>
                <a:lin ang="54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pPr marL="171450" indent="-171450">
                  <a:buFont typeface="Arial" pitchFamily="34" charset="0"/>
                  <a:buChar char="•"/>
                </a:pPr>
                <a:r>
                  <a:rPr lang="en-US" sz="1400" dirty="0" smtClean="0">
                    <a:solidFill>
                      <a:srgbClr val="175089"/>
                    </a:solidFill>
                    <a:latin typeface="Garamond" pitchFamily="18" charset="0"/>
                  </a:rPr>
                  <a:t>Enhanced Supervision</a:t>
                </a:r>
              </a:p>
              <a:p>
                <a:pPr marL="171450" indent="-171450">
                  <a:buFont typeface="Arial" pitchFamily="34" charset="0"/>
                  <a:buChar char="•"/>
                </a:pPr>
                <a:r>
                  <a:rPr lang="en-US" sz="1400" dirty="0" smtClean="0">
                    <a:solidFill>
                      <a:srgbClr val="175089"/>
                    </a:solidFill>
                    <a:latin typeface="Garamond" pitchFamily="18" charset="0"/>
                  </a:rPr>
                  <a:t>Recovery and Resolution </a:t>
                </a:r>
              </a:p>
              <a:p>
                <a:pPr marL="171450" indent="-171450">
                  <a:buFont typeface="Arial" pitchFamily="34" charset="0"/>
                  <a:buChar char="•"/>
                </a:pPr>
                <a:r>
                  <a:rPr lang="en-US" sz="1400" dirty="0" smtClean="0">
                    <a:solidFill>
                      <a:srgbClr val="175089"/>
                    </a:solidFill>
                    <a:latin typeface="Garamond" pitchFamily="18" charset="0"/>
                  </a:rPr>
                  <a:t>Higher Loss Absorbency </a:t>
                </a:r>
              </a:p>
              <a:p>
                <a:endParaRPr lang="en-US" sz="1200" dirty="0">
                  <a:solidFill>
                    <a:srgbClr val="175089"/>
                  </a:solidFill>
                  <a:latin typeface="Garamond" pitchFamily="18" charset="0"/>
                </a:endParaRPr>
              </a:p>
            </p:txBody>
          </p:sp>
          <p:sp>
            <p:nvSpPr>
              <p:cNvPr id="14" name="Rectangle 13"/>
              <p:cNvSpPr/>
              <p:nvPr/>
            </p:nvSpPr>
            <p:spPr>
              <a:xfrm>
                <a:off x="1333475" y="4859964"/>
                <a:ext cx="3086125" cy="882501"/>
              </a:xfrm>
              <a:prstGeom prst="rect">
                <a:avLst/>
              </a:prstGeom>
              <a:gradFill>
                <a:gsLst>
                  <a:gs pos="0">
                    <a:srgbClr val="F5D6A3"/>
                  </a:gs>
                  <a:gs pos="62000">
                    <a:srgbClr val="F5D6A3"/>
                  </a:gs>
                  <a:gs pos="100000">
                    <a:srgbClr val="FFEBFA"/>
                  </a:gs>
                </a:gsLst>
                <a:lin ang="54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pPr marL="171450" indent="-171450">
                  <a:buFont typeface="Arial" pitchFamily="34" charset="0"/>
                  <a:buChar char="•"/>
                </a:pPr>
                <a:r>
                  <a:rPr lang="en-US" sz="1400" dirty="0" smtClean="0">
                    <a:solidFill>
                      <a:srgbClr val="175089"/>
                    </a:solidFill>
                    <a:latin typeface="Garamond" pitchFamily="18" charset="0"/>
                  </a:rPr>
                  <a:t>Enhanced Supervision</a:t>
                </a:r>
              </a:p>
              <a:p>
                <a:pPr marL="171450" indent="-171450">
                  <a:buFont typeface="Arial" pitchFamily="34" charset="0"/>
                  <a:buChar char="•"/>
                </a:pPr>
                <a:r>
                  <a:rPr lang="en-US" sz="1400" dirty="0" smtClean="0">
                    <a:solidFill>
                      <a:srgbClr val="175089"/>
                    </a:solidFill>
                    <a:latin typeface="Garamond" pitchFamily="18" charset="0"/>
                  </a:rPr>
                  <a:t>Recovery and Resolution </a:t>
                </a:r>
              </a:p>
              <a:p>
                <a:pPr marL="171450" indent="-171450">
                  <a:buFont typeface="Arial" pitchFamily="34" charset="0"/>
                  <a:buChar char="•"/>
                </a:pPr>
                <a:r>
                  <a:rPr lang="en-US" sz="1400" dirty="0" smtClean="0">
                    <a:solidFill>
                      <a:srgbClr val="175089"/>
                    </a:solidFill>
                    <a:latin typeface="Garamond" pitchFamily="18" charset="0"/>
                  </a:rPr>
                  <a:t>Higher Loss Absorbency </a:t>
                </a:r>
              </a:p>
              <a:p>
                <a:endParaRPr lang="en-US" sz="1200" dirty="0">
                  <a:solidFill>
                    <a:srgbClr val="175089"/>
                  </a:solidFill>
                  <a:latin typeface="Garamond" pitchFamily="18" charset="0"/>
                </a:endParaRPr>
              </a:p>
            </p:txBody>
          </p:sp>
        </p:grpSp>
        <p:sp>
          <p:nvSpPr>
            <p:cNvPr id="13" name="Rectangle 12"/>
            <p:cNvSpPr/>
            <p:nvPr/>
          </p:nvSpPr>
          <p:spPr>
            <a:xfrm>
              <a:off x="751903" y="4758068"/>
              <a:ext cx="3357090" cy="381000"/>
            </a:xfrm>
            <a:prstGeom prst="rect">
              <a:avLst/>
            </a:prstGeom>
            <a:solidFill>
              <a:srgbClr val="1750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200" b="1" dirty="0" smtClean="0">
                  <a:latin typeface="Garamond" pitchFamily="18" charset="0"/>
                </a:rPr>
                <a:t>   </a:t>
              </a:r>
              <a:r>
                <a:rPr lang="en-US" sz="1400" b="1" dirty="0" smtClean="0">
                  <a:latin typeface="Garamond" pitchFamily="18" charset="0"/>
                </a:rPr>
                <a:t>Components</a:t>
              </a:r>
              <a:endParaRPr lang="en-US" sz="1400" b="1" dirty="0">
                <a:latin typeface="Garamond" pitchFamily="18" charset="0"/>
              </a:endParaRPr>
            </a:p>
          </p:txBody>
        </p:sp>
        <p:sp>
          <p:nvSpPr>
            <p:cNvPr id="19" name="Rectangle 18"/>
            <p:cNvSpPr/>
            <p:nvPr/>
          </p:nvSpPr>
          <p:spPr>
            <a:xfrm>
              <a:off x="793900" y="4751865"/>
              <a:ext cx="3315092" cy="381000"/>
            </a:xfrm>
            <a:prstGeom prst="rect">
              <a:avLst/>
            </a:prstGeom>
            <a:solidFill>
              <a:srgbClr val="1750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200" b="1" dirty="0" smtClean="0">
                  <a:latin typeface="Garamond" pitchFamily="18" charset="0"/>
                </a:rPr>
                <a:t>   </a:t>
              </a:r>
              <a:r>
                <a:rPr lang="en-US" sz="1400" b="1" dirty="0" smtClean="0">
                  <a:latin typeface="Garamond" pitchFamily="18" charset="0"/>
                </a:rPr>
                <a:t>Components</a:t>
              </a:r>
              <a:endParaRPr lang="en-US" sz="1400" b="1" dirty="0">
                <a:latin typeface="Garamond" pitchFamily="18" charset="0"/>
              </a:endParaRPr>
            </a:p>
          </p:txBody>
        </p:sp>
      </p:grp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919409"/>
              </p:ext>
            </p:extLst>
          </p:nvPr>
        </p:nvGraphicFramePr>
        <p:xfrm>
          <a:off x="4252742" y="2013098"/>
          <a:ext cx="4662658" cy="377810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173377"/>
                <a:gridCol w="3489281"/>
              </a:tblGrid>
              <a:tr h="248529">
                <a:tc>
                  <a:txBody>
                    <a:bodyPr/>
                    <a:lstStyle/>
                    <a:p>
                      <a:pPr marL="0" marR="0" algn="l" defTabSz="9144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1200" dirty="0">
                          <a:solidFill>
                            <a:schemeClr val="lt1"/>
                          </a:solidFill>
                          <a:effectLst/>
                          <a:latin typeface="Garamond" pitchFamily="18" charset="0"/>
                          <a:ea typeface="+mn-ea"/>
                          <a:cs typeface="+mn-cs"/>
                        </a:rPr>
                        <a:t>Time</a:t>
                      </a:r>
                    </a:p>
                  </a:txBody>
                  <a:tcPr marL="30126" marR="30126" marT="0" marB="0">
                    <a:solidFill>
                      <a:srgbClr val="17508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Garamond" pitchFamily="18" charset="0"/>
                        </a:rPr>
                        <a:t>Action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Garamond" pitchFamily="18" charset="0"/>
                        <a:ea typeface="SimSun"/>
                        <a:cs typeface="Times New Roman"/>
                      </a:endParaRPr>
                    </a:p>
                  </a:txBody>
                  <a:tcPr marL="30126" marR="30126" marT="0" marB="0">
                    <a:solidFill>
                      <a:srgbClr val="175089"/>
                    </a:solidFill>
                  </a:tcPr>
                </a:tc>
              </a:tr>
              <a:tr h="287795">
                <a:tc>
                  <a:txBody>
                    <a:bodyPr/>
                    <a:lstStyle/>
                    <a:p>
                      <a:pPr marL="0" marR="0" algn="l" defTabSz="9144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1200" dirty="0">
                          <a:solidFill>
                            <a:schemeClr val="lt1"/>
                          </a:solidFill>
                          <a:effectLst/>
                          <a:latin typeface="Garamond" pitchFamily="18" charset="0"/>
                          <a:ea typeface="+mn-ea"/>
                          <a:cs typeface="+mn-cs"/>
                        </a:rPr>
                        <a:t>July 2013 </a:t>
                      </a:r>
                    </a:p>
                  </a:txBody>
                  <a:tcPr marL="30126" marR="30126" marT="0" marB="0">
                    <a:solidFill>
                      <a:srgbClr val="17508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Garamond" pitchFamily="18" charset="0"/>
                        </a:rPr>
                        <a:t>Designation of the first G-SII cohort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Garamond" pitchFamily="18" charset="0"/>
                        <a:ea typeface="SimSun"/>
                        <a:cs typeface="Times New Roman"/>
                      </a:endParaRPr>
                    </a:p>
                  </a:txBody>
                  <a:tcPr marL="30126" marR="30126" marT="0" marB="0">
                    <a:solidFill>
                      <a:srgbClr val="F5D6A3"/>
                    </a:solidFill>
                  </a:tcPr>
                </a:tc>
              </a:tr>
              <a:tr h="497059">
                <a:tc>
                  <a:txBody>
                    <a:bodyPr/>
                    <a:lstStyle/>
                    <a:p>
                      <a:pPr marL="0" marR="0" algn="l" defTabSz="9144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1200" dirty="0">
                          <a:solidFill>
                            <a:schemeClr val="lt1"/>
                          </a:solidFill>
                          <a:effectLst/>
                          <a:latin typeface="Garamond" pitchFamily="18" charset="0"/>
                          <a:ea typeface="+mn-ea"/>
                          <a:cs typeface="+mn-cs"/>
                        </a:rPr>
                        <a:t>July 2014 </a:t>
                      </a:r>
                    </a:p>
                  </a:txBody>
                  <a:tcPr marL="30126" marR="30126" marT="0" marB="0">
                    <a:solidFill>
                      <a:srgbClr val="17508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Garamond" pitchFamily="18" charset="0"/>
                        </a:rPr>
                        <a:t>Crisis Management Groups (CMG) to be established for the first G-SII cohort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Garamond" pitchFamily="18" charset="0"/>
                        <a:ea typeface="SimSun"/>
                        <a:cs typeface="Times New Roman"/>
                      </a:endParaRPr>
                    </a:p>
                  </a:txBody>
                  <a:tcPr marL="30126" marR="30126" marT="0" marB="0"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497059">
                <a:tc>
                  <a:txBody>
                    <a:bodyPr/>
                    <a:lstStyle/>
                    <a:p>
                      <a:pPr marL="0" marR="0" algn="l" defTabSz="9144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1200" dirty="0">
                          <a:solidFill>
                            <a:schemeClr val="lt1"/>
                          </a:solidFill>
                          <a:effectLst/>
                          <a:latin typeface="Garamond" pitchFamily="18" charset="0"/>
                          <a:ea typeface="+mn-ea"/>
                          <a:cs typeface="+mn-cs"/>
                        </a:rPr>
                        <a:t>July 2014 </a:t>
                      </a:r>
                    </a:p>
                    <a:p>
                      <a:pPr marL="0" marR="0" algn="l" defTabSz="9144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1200" dirty="0">
                          <a:solidFill>
                            <a:schemeClr val="lt1"/>
                          </a:solidFill>
                          <a:effectLst/>
                          <a:latin typeface="Garamond" pitchFamily="18" charset="0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30126" marR="30126" marT="0" marB="0">
                    <a:solidFill>
                      <a:srgbClr val="17508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 defTabSz="9144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effectLst/>
                          <a:latin typeface="Garamond" pitchFamily="18" charset="0"/>
                          <a:ea typeface="+mn-ea"/>
                          <a:cs typeface="+mn-cs"/>
                        </a:rPr>
                        <a:t>Systemic Risk Management Plan (SRMP) to be completed </a:t>
                      </a:r>
                    </a:p>
                  </a:txBody>
                  <a:tcPr marL="30126" marR="30126" marT="0" marB="0">
                    <a:solidFill>
                      <a:srgbClr val="F5D6A3"/>
                    </a:solidFill>
                  </a:tcPr>
                </a:tc>
              </a:tr>
              <a:tr h="745587">
                <a:tc>
                  <a:txBody>
                    <a:bodyPr/>
                    <a:lstStyle/>
                    <a:p>
                      <a:pPr marL="0" marR="0" algn="l" defTabSz="9144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1200" dirty="0">
                          <a:solidFill>
                            <a:schemeClr val="lt1"/>
                          </a:solidFill>
                          <a:effectLst/>
                          <a:latin typeface="Garamond" pitchFamily="18" charset="0"/>
                          <a:ea typeface="+mn-ea"/>
                          <a:cs typeface="+mn-cs"/>
                        </a:rPr>
                        <a:t>End 2015 </a:t>
                      </a:r>
                    </a:p>
                    <a:p>
                      <a:pPr marL="0" marR="0" algn="l" defTabSz="9144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1200" dirty="0">
                          <a:solidFill>
                            <a:schemeClr val="lt1"/>
                          </a:solidFill>
                          <a:effectLst/>
                          <a:latin typeface="Garamond" pitchFamily="18" charset="0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30126" marR="30126" marT="0" marB="0">
                    <a:solidFill>
                      <a:srgbClr val="17508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Garamond" pitchFamily="18" charset="0"/>
                        </a:rPr>
                        <a:t>IAIS to develop implementation details for HLA that will apply to designated G-SIIs starting from 2019 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Garamond" pitchFamily="18" charset="0"/>
                        <a:ea typeface="SimSun"/>
                      </a:endParaRPr>
                    </a:p>
                  </a:txBody>
                  <a:tcPr marL="30126" marR="30126" marT="0" marB="0"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994117">
                <a:tc>
                  <a:txBody>
                    <a:bodyPr/>
                    <a:lstStyle/>
                    <a:p>
                      <a:pPr marL="0" marR="0" algn="l" defTabSz="9144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1200" dirty="0">
                          <a:solidFill>
                            <a:schemeClr val="lt1"/>
                          </a:solidFill>
                          <a:effectLst/>
                          <a:latin typeface="Garamond" pitchFamily="18" charset="0"/>
                          <a:ea typeface="+mn-ea"/>
                          <a:cs typeface="+mn-cs"/>
                        </a:rPr>
                        <a:t>November 2017 </a:t>
                      </a:r>
                    </a:p>
                    <a:p>
                      <a:pPr marL="0" marR="0" algn="l" defTabSz="9144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1200" dirty="0">
                          <a:solidFill>
                            <a:schemeClr val="lt1"/>
                          </a:solidFill>
                          <a:effectLst/>
                          <a:latin typeface="Garamond" pitchFamily="18" charset="0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30126" marR="30126" marT="0" marB="0">
                    <a:solidFill>
                      <a:srgbClr val="17508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Garamond" pitchFamily="18" charset="0"/>
                        </a:rPr>
                        <a:t>The FSB to designate the cohort of G-SIIs, based on the IAIS methodology and 2016 data, for which the HLA policy measure will apply, with implementation beginning in 2019 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Garamond" pitchFamily="18" charset="0"/>
                        <a:ea typeface="SimSun"/>
                      </a:endParaRPr>
                    </a:p>
                  </a:txBody>
                  <a:tcPr marL="30126" marR="30126" marT="0" marB="0">
                    <a:solidFill>
                      <a:srgbClr val="F5D6A3"/>
                    </a:solidFill>
                  </a:tcPr>
                </a:tc>
              </a:tr>
              <a:tr h="507956">
                <a:tc>
                  <a:txBody>
                    <a:bodyPr/>
                    <a:lstStyle/>
                    <a:p>
                      <a:pPr marL="0" marR="0" algn="l" defTabSz="9144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1200" dirty="0">
                          <a:solidFill>
                            <a:schemeClr val="lt1"/>
                          </a:solidFill>
                          <a:effectLst/>
                          <a:latin typeface="Garamond" pitchFamily="18" charset="0"/>
                          <a:ea typeface="+mn-ea"/>
                          <a:cs typeface="+mn-cs"/>
                        </a:rPr>
                        <a:t>January 2019 </a:t>
                      </a:r>
                    </a:p>
                    <a:p>
                      <a:pPr marL="0" marR="0" algn="l" defTabSz="9144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1200" dirty="0">
                          <a:solidFill>
                            <a:schemeClr val="lt1"/>
                          </a:solidFill>
                          <a:effectLst/>
                          <a:latin typeface="Garamond" pitchFamily="18" charset="0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30126" marR="30126" marT="0" marB="0">
                    <a:solidFill>
                      <a:srgbClr val="17508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Garamond" pitchFamily="18" charset="0"/>
                        </a:rPr>
                        <a:t>G-SIIs designated in November 2017 to apply the HLA requirements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Garamond" pitchFamily="18" charset="0"/>
                        <a:ea typeface="SimSun"/>
                      </a:endParaRPr>
                    </a:p>
                  </a:txBody>
                  <a:tcPr marL="30126" marR="30126" marT="0" marB="0"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8" name="Rectangle 17"/>
          <p:cNvSpPr/>
          <p:nvPr/>
        </p:nvSpPr>
        <p:spPr>
          <a:xfrm>
            <a:off x="4268438" y="1610272"/>
            <a:ext cx="2360961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dirty="0" smtClean="0">
                <a:solidFill>
                  <a:srgbClr val="175089"/>
                </a:solidFill>
                <a:latin typeface="Garamond" pitchFamily="18" charset="0"/>
              </a:rPr>
              <a:t>Implementation Timeline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1826340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766455" y="528935"/>
            <a:ext cx="76844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175089"/>
                </a:solidFill>
                <a:latin typeface="Garamond" pitchFamily="18" charset="0"/>
              </a:rPr>
              <a:t>Basic Capital Requirements(BCR) and Higher Loss Absorbency(HLA)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762000" y="4035067"/>
            <a:ext cx="7522833" cy="2645728"/>
            <a:chOff x="719950" y="4140763"/>
            <a:chExt cx="3832198" cy="2417130"/>
          </a:xfrm>
        </p:grpSpPr>
        <p:grpSp>
          <p:nvGrpSpPr>
            <p:cNvPr id="18" name="Group 17"/>
            <p:cNvGrpSpPr/>
            <p:nvPr/>
          </p:nvGrpSpPr>
          <p:grpSpPr>
            <a:xfrm>
              <a:off x="778895" y="4303984"/>
              <a:ext cx="3773253" cy="2253909"/>
              <a:chOff x="-20064" y="240148"/>
              <a:chExt cx="6530922" cy="2500528"/>
            </a:xfrm>
          </p:grpSpPr>
          <p:grpSp>
            <p:nvGrpSpPr>
              <p:cNvPr id="30" name="Group 29"/>
              <p:cNvGrpSpPr/>
              <p:nvPr/>
            </p:nvGrpSpPr>
            <p:grpSpPr>
              <a:xfrm>
                <a:off x="66675" y="809625"/>
                <a:ext cx="6444183" cy="1076325"/>
                <a:chOff x="66675" y="0"/>
                <a:chExt cx="6444183" cy="1076325"/>
              </a:xfrm>
            </p:grpSpPr>
            <p:grpSp>
              <p:nvGrpSpPr>
                <p:cNvPr id="32" name="Group 31"/>
                <p:cNvGrpSpPr/>
                <p:nvPr/>
              </p:nvGrpSpPr>
              <p:grpSpPr>
                <a:xfrm>
                  <a:off x="66675" y="0"/>
                  <a:ext cx="6444183" cy="1076325"/>
                  <a:chOff x="0" y="0"/>
                  <a:chExt cx="6444183" cy="1076325"/>
                </a:xfrm>
              </p:grpSpPr>
              <p:grpSp>
                <p:nvGrpSpPr>
                  <p:cNvPr id="39" name="Group 38"/>
                  <p:cNvGrpSpPr/>
                  <p:nvPr/>
                </p:nvGrpSpPr>
                <p:grpSpPr>
                  <a:xfrm>
                    <a:off x="0" y="0"/>
                    <a:ext cx="6384814" cy="1076325"/>
                    <a:chOff x="0" y="0"/>
                    <a:chExt cx="6384814" cy="1076325"/>
                  </a:xfrm>
                </p:grpSpPr>
                <p:cxnSp>
                  <p:nvCxnSpPr>
                    <p:cNvPr id="46" name="Straight Arrow Connector 45"/>
                    <p:cNvCxnSpPr/>
                    <p:nvPr/>
                  </p:nvCxnSpPr>
                  <p:spPr>
                    <a:xfrm>
                      <a:off x="0" y="523876"/>
                      <a:ext cx="6384814" cy="38099"/>
                    </a:xfrm>
                    <a:prstGeom prst="straightConnector1">
                      <a:avLst/>
                    </a:prstGeom>
                    <a:ln w="149225">
                      <a:solidFill>
                        <a:srgbClr val="175089"/>
                      </a:solidFill>
                      <a:tailEnd type="arrow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47" name="Straight Connector 46"/>
                    <p:cNvCxnSpPr/>
                    <p:nvPr/>
                  </p:nvCxnSpPr>
                  <p:spPr>
                    <a:xfrm>
                      <a:off x="600075" y="552450"/>
                      <a:ext cx="0" cy="523875"/>
                    </a:xfrm>
                    <a:prstGeom prst="line">
                      <a:avLst/>
                    </a:prstGeom>
                    <a:ln>
                      <a:solidFill>
                        <a:srgbClr val="175089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48" name="Straight Connector 47"/>
                    <p:cNvCxnSpPr/>
                    <p:nvPr/>
                  </p:nvCxnSpPr>
                  <p:spPr>
                    <a:xfrm>
                      <a:off x="1095375" y="0"/>
                      <a:ext cx="0" cy="523875"/>
                    </a:xfrm>
                    <a:prstGeom prst="line">
                      <a:avLst/>
                    </a:prstGeom>
                    <a:ln>
                      <a:solidFill>
                        <a:srgbClr val="175089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50" name="Straight Connector 49"/>
                    <p:cNvCxnSpPr/>
                    <p:nvPr/>
                  </p:nvCxnSpPr>
                  <p:spPr>
                    <a:xfrm>
                      <a:off x="2085975" y="0"/>
                      <a:ext cx="0" cy="523875"/>
                    </a:xfrm>
                    <a:prstGeom prst="line">
                      <a:avLst/>
                    </a:prstGeom>
                    <a:ln>
                      <a:solidFill>
                        <a:srgbClr val="175089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52" name="Straight Connector 51"/>
                    <p:cNvCxnSpPr/>
                    <p:nvPr/>
                  </p:nvCxnSpPr>
                  <p:spPr>
                    <a:xfrm>
                      <a:off x="4229100" y="251164"/>
                      <a:ext cx="0" cy="282235"/>
                    </a:xfrm>
                    <a:prstGeom prst="line">
                      <a:avLst/>
                    </a:prstGeom>
                    <a:ln>
                      <a:solidFill>
                        <a:srgbClr val="175089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53" name="Straight Connector 52"/>
                    <p:cNvCxnSpPr/>
                    <p:nvPr/>
                  </p:nvCxnSpPr>
                  <p:spPr>
                    <a:xfrm>
                      <a:off x="4743449" y="533400"/>
                      <a:ext cx="0" cy="261937"/>
                    </a:xfrm>
                    <a:prstGeom prst="line">
                      <a:avLst/>
                    </a:prstGeom>
                    <a:ln>
                      <a:solidFill>
                        <a:srgbClr val="175089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54" name="Straight Connector 53"/>
                    <p:cNvCxnSpPr/>
                    <p:nvPr/>
                  </p:nvCxnSpPr>
                  <p:spPr>
                    <a:xfrm>
                      <a:off x="5238750" y="0"/>
                      <a:ext cx="0" cy="523875"/>
                    </a:xfrm>
                    <a:prstGeom prst="line">
                      <a:avLst/>
                    </a:prstGeom>
                    <a:ln>
                      <a:solidFill>
                        <a:srgbClr val="175089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sp>
                  <p:nvSpPr>
                    <p:cNvPr id="57" name="Text Box 2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3002274" y="400597"/>
                      <a:ext cx="646584" cy="266700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rot="0" vert="horz" wrap="square" lIns="91440" tIns="45720" rIns="91440" bIns="45720" anchor="t" anchorCtr="0">
                      <a:noAutofit/>
                    </a:bodyPr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spc="5" dirty="0">
                          <a:solidFill>
                            <a:srgbClr val="FFFFFF"/>
                          </a:solidFill>
                          <a:effectLst/>
                          <a:latin typeface="Garamond" pitchFamily="18" charset="0"/>
                          <a:ea typeface="Avenir LT Com 45 Book"/>
                          <a:cs typeface="Times New Roman"/>
                        </a:rPr>
                        <a:t>Jul</a:t>
                      </a:r>
                      <a:endParaRPr lang="en-US" sz="1200" dirty="0">
                        <a:effectLst/>
                        <a:latin typeface="Garamond" pitchFamily="18" charset="0"/>
                        <a:ea typeface="Calibri"/>
                        <a:cs typeface="Times New Roman"/>
                      </a:endParaRPr>
                    </a:p>
                  </p:txBody>
                </p:sp>
              </p:grpSp>
              <p:sp>
                <p:nvSpPr>
                  <p:cNvPr id="40" name="Text Box 2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3524314" y="400595"/>
                    <a:ext cx="474225" cy="26670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rot="0" vert="horz" wrap="square" lIns="91440" tIns="45720" rIns="91440" bIns="45720" anchor="t" anchorCtr="0">
                    <a:noAutofit/>
                  </a:bodyPr>
                  <a:lstStyle/>
                  <a:p>
                    <a:pPr marL="0" marR="0">
                      <a:spcBef>
                        <a:spcPts val="0"/>
                      </a:spcBef>
                      <a:spcAft>
                        <a:spcPts val="0"/>
                      </a:spcAft>
                    </a:pPr>
                    <a:r>
                      <a:rPr lang="en-US" sz="1200" b="1" spc="5" dirty="0">
                        <a:solidFill>
                          <a:srgbClr val="FFFFFF"/>
                        </a:solidFill>
                        <a:effectLst/>
                        <a:latin typeface="Garamond" pitchFamily="18" charset="0"/>
                        <a:ea typeface="Avenir LT Com 45 Book"/>
                        <a:cs typeface="Times New Roman"/>
                      </a:rPr>
                      <a:t>Aug</a:t>
                    </a:r>
                    <a:endParaRPr lang="en-US" sz="1200" dirty="0">
                      <a:effectLst/>
                      <a:latin typeface="Garamond" pitchFamily="18" charset="0"/>
                      <a:ea typeface="Calibri"/>
                      <a:cs typeface="Times New Roman"/>
                    </a:endParaRPr>
                  </a:p>
                </p:txBody>
              </p:sp>
              <p:sp>
                <p:nvSpPr>
                  <p:cNvPr id="41" name="Text Box 2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4073348" y="400597"/>
                    <a:ext cx="442205" cy="26670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rot="0" vert="horz" wrap="square" lIns="91440" tIns="45720" rIns="91440" bIns="45720" anchor="t" anchorCtr="0">
                    <a:noAutofit/>
                  </a:bodyPr>
                  <a:lstStyle/>
                  <a:p>
                    <a:pPr marL="0" marR="0">
                      <a:spcBef>
                        <a:spcPts val="0"/>
                      </a:spcBef>
                      <a:spcAft>
                        <a:spcPts val="0"/>
                      </a:spcAft>
                    </a:pPr>
                    <a:r>
                      <a:rPr lang="en-US" sz="1200" b="1" spc="5" dirty="0">
                        <a:solidFill>
                          <a:srgbClr val="FFFFFF"/>
                        </a:solidFill>
                        <a:effectLst/>
                        <a:latin typeface="Garamond" pitchFamily="18" charset="0"/>
                        <a:ea typeface="Avenir LT Com 45 Book"/>
                        <a:cs typeface="Times New Roman"/>
                      </a:rPr>
                      <a:t>Sep</a:t>
                    </a:r>
                    <a:endParaRPr lang="en-US" sz="1200" dirty="0">
                      <a:effectLst/>
                      <a:latin typeface="Garamond" pitchFamily="18" charset="0"/>
                      <a:ea typeface="Calibri"/>
                      <a:cs typeface="Times New Roman"/>
                    </a:endParaRPr>
                  </a:p>
                </p:txBody>
              </p:sp>
              <p:sp>
                <p:nvSpPr>
                  <p:cNvPr id="42" name="Text Box 2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4566843" y="411374"/>
                    <a:ext cx="432403" cy="26670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rot="0" vert="horz" wrap="square" lIns="91440" tIns="45720" rIns="91440" bIns="45720" anchor="t" anchorCtr="0">
                    <a:noAutofit/>
                  </a:bodyPr>
                  <a:lstStyle/>
                  <a:p>
                    <a:pPr marL="0" marR="0">
                      <a:spcBef>
                        <a:spcPts val="0"/>
                      </a:spcBef>
                      <a:spcAft>
                        <a:spcPts val="0"/>
                      </a:spcAft>
                    </a:pPr>
                    <a:r>
                      <a:rPr lang="en-US" sz="1200" b="1" spc="5" dirty="0">
                        <a:solidFill>
                          <a:srgbClr val="FFFFFF"/>
                        </a:solidFill>
                        <a:effectLst/>
                        <a:latin typeface="Garamond" pitchFamily="18" charset="0"/>
                        <a:ea typeface="Avenir LT Com 45 Book"/>
                        <a:cs typeface="Times New Roman"/>
                      </a:rPr>
                      <a:t>Oct</a:t>
                    </a:r>
                    <a:endParaRPr lang="en-US" sz="1200" dirty="0">
                      <a:effectLst/>
                      <a:latin typeface="Garamond" pitchFamily="18" charset="0"/>
                      <a:ea typeface="Calibri"/>
                      <a:cs typeface="Times New Roman"/>
                    </a:endParaRPr>
                  </a:p>
                </p:txBody>
              </p:sp>
              <p:sp>
                <p:nvSpPr>
                  <p:cNvPr id="43" name="Text Box 2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5066630" y="411125"/>
                    <a:ext cx="420704" cy="26670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rot="0" vert="horz" wrap="square" lIns="91440" tIns="45720" rIns="91440" bIns="45720" anchor="t" anchorCtr="0">
                    <a:noAutofit/>
                  </a:bodyPr>
                  <a:lstStyle/>
                  <a:p>
                    <a:pPr marL="0" marR="0">
                      <a:spcBef>
                        <a:spcPts val="0"/>
                      </a:spcBef>
                      <a:spcAft>
                        <a:spcPts val="0"/>
                      </a:spcAft>
                    </a:pPr>
                    <a:r>
                      <a:rPr lang="en-US" sz="1200" b="1" spc="5" dirty="0">
                        <a:solidFill>
                          <a:srgbClr val="FFFFFF"/>
                        </a:solidFill>
                        <a:effectLst/>
                        <a:latin typeface="Garamond" pitchFamily="18" charset="0"/>
                        <a:ea typeface="Avenir LT Com 45 Book"/>
                        <a:cs typeface="Times New Roman"/>
                      </a:rPr>
                      <a:t>Nov</a:t>
                    </a:r>
                    <a:endParaRPr lang="en-US" sz="1200" dirty="0">
                      <a:effectLst/>
                      <a:latin typeface="Garamond" pitchFamily="18" charset="0"/>
                      <a:ea typeface="Calibri"/>
                      <a:cs typeface="Times New Roman"/>
                    </a:endParaRPr>
                  </a:p>
                </p:txBody>
              </p:sp>
              <p:sp>
                <p:nvSpPr>
                  <p:cNvPr id="44" name="Text Box 2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5641094" y="420840"/>
                    <a:ext cx="803089" cy="26670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rot="0" vert="horz" wrap="square" lIns="91440" tIns="45720" rIns="91440" bIns="45720" anchor="t" anchorCtr="0">
                    <a:noAutofit/>
                  </a:bodyPr>
                  <a:lstStyle/>
                  <a:p>
                    <a:pPr marL="0" marR="0">
                      <a:spcBef>
                        <a:spcPts val="0"/>
                      </a:spcBef>
                      <a:spcAft>
                        <a:spcPts val="0"/>
                      </a:spcAft>
                    </a:pPr>
                    <a:r>
                      <a:rPr lang="en-US" sz="1200" b="1" spc="5" dirty="0">
                        <a:solidFill>
                          <a:srgbClr val="FFFFFF"/>
                        </a:solidFill>
                        <a:effectLst/>
                        <a:latin typeface="Garamond" pitchFamily="18" charset="0"/>
                        <a:ea typeface="Avenir LT Com 45 Book"/>
                        <a:cs typeface="Times New Roman"/>
                      </a:rPr>
                      <a:t>Dec</a:t>
                    </a:r>
                    <a:endParaRPr lang="en-US" sz="1200" dirty="0">
                      <a:effectLst/>
                      <a:latin typeface="Garamond" pitchFamily="18" charset="0"/>
                      <a:ea typeface="Calibri"/>
                      <a:cs typeface="Times New Roman"/>
                    </a:endParaRPr>
                  </a:p>
                </p:txBody>
              </p:sp>
            </p:grpSp>
            <p:sp>
              <p:nvSpPr>
                <p:cNvPr id="33" name="Text Box 2"/>
                <p:cNvSpPr txBox="1">
                  <a:spLocks noChangeArrowheads="1"/>
                </p:cNvSpPr>
                <p:nvPr/>
              </p:nvSpPr>
              <p:spPr bwMode="auto">
                <a:xfrm>
                  <a:off x="68796" y="380295"/>
                  <a:ext cx="756022" cy="26670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rot="0" vert="horz" wrap="square" lIns="91440" tIns="45720" rIns="91440" bIns="45720" anchor="t" anchorCtr="0">
                  <a:noAutofit/>
                </a:bodyPr>
                <a:lstStyle/>
                <a:p>
                  <a:pPr marL="0" marR="0">
                    <a:spcBef>
                      <a:spcPts val="0"/>
                    </a:spcBef>
                    <a:spcAft>
                      <a:spcPts val="0"/>
                    </a:spcAft>
                  </a:pPr>
                  <a:r>
                    <a:rPr lang="en-US" sz="1200" b="1" spc="5" dirty="0">
                      <a:solidFill>
                        <a:srgbClr val="FFFFFF"/>
                      </a:solidFill>
                      <a:effectLst/>
                      <a:latin typeface="Garamond" pitchFamily="18" charset="0"/>
                      <a:ea typeface="Avenir LT Com 45 Book"/>
                      <a:cs typeface="Times New Roman"/>
                    </a:rPr>
                    <a:t>Jan </a:t>
                  </a:r>
                  <a:endParaRPr lang="en-US" sz="1200" dirty="0">
                    <a:effectLst/>
                    <a:latin typeface="Garamond" pitchFamily="18" charset="0"/>
                    <a:ea typeface="Calibri"/>
                    <a:cs typeface="Times New Roman"/>
                  </a:endParaRPr>
                </a:p>
              </p:txBody>
            </p:sp>
            <p:sp>
              <p:nvSpPr>
                <p:cNvPr id="34" name="Text Box 2"/>
                <p:cNvSpPr txBox="1">
                  <a:spLocks noChangeArrowheads="1"/>
                </p:cNvSpPr>
                <p:nvPr/>
              </p:nvSpPr>
              <p:spPr bwMode="auto">
                <a:xfrm>
                  <a:off x="496890" y="390069"/>
                  <a:ext cx="695323" cy="26670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rot="0" vert="horz" wrap="square" lIns="91440" tIns="45720" rIns="91440" bIns="45720" anchor="t" anchorCtr="0">
                  <a:noAutofit/>
                </a:bodyPr>
                <a:lstStyle/>
                <a:p>
                  <a:pPr marL="0" marR="0">
                    <a:spcBef>
                      <a:spcPts val="0"/>
                    </a:spcBef>
                    <a:spcAft>
                      <a:spcPts val="0"/>
                    </a:spcAft>
                  </a:pPr>
                  <a:r>
                    <a:rPr lang="en-US" sz="1200" b="1" spc="5" dirty="0">
                      <a:solidFill>
                        <a:srgbClr val="FFFFFF"/>
                      </a:solidFill>
                      <a:effectLst/>
                      <a:latin typeface="Garamond" pitchFamily="18" charset="0"/>
                      <a:ea typeface="Avenir LT Com 45 Book"/>
                      <a:cs typeface="Times New Roman"/>
                    </a:rPr>
                    <a:t>Feb</a:t>
                  </a:r>
                  <a:endParaRPr lang="en-US" sz="1200" dirty="0">
                    <a:effectLst/>
                    <a:latin typeface="Garamond" pitchFamily="18" charset="0"/>
                    <a:ea typeface="Calibri"/>
                    <a:cs typeface="Times New Roman"/>
                  </a:endParaRPr>
                </a:p>
              </p:txBody>
            </p:sp>
            <p:sp>
              <p:nvSpPr>
                <p:cNvPr id="35" name="Text Box 2"/>
                <p:cNvSpPr txBox="1">
                  <a:spLocks noChangeArrowheads="1"/>
                </p:cNvSpPr>
                <p:nvPr/>
              </p:nvSpPr>
              <p:spPr bwMode="auto">
                <a:xfrm>
                  <a:off x="1006953" y="407236"/>
                  <a:ext cx="745531" cy="26670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rot="0" vert="horz" wrap="square" lIns="91440" tIns="45720" rIns="91440" bIns="45720" anchor="t" anchorCtr="0">
                  <a:noAutofit/>
                </a:bodyPr>
                <a:lstStyle/>
                <a:p>
                  <a:pPr marL="0" marR="0">
                    <a:spcBef>
                      <a:spcPts val="0"/>
                    </a:spcBef>
                    <a:spcAft>
                      <a:spcPts val="0"/>
                    </a:spcAft>
                  </a:pPr>
                  <a:r>
                    <a:rPr lang="en-US" sz="1200" b="1" spc="5" dirty="0">
                      <a:solidFill>
                        <a:srgbClr val="FFFFFF"/>
                      </a:solidFill>
                      <a:effectLst/>
                      <a:latin typeface="Garamond" pitchFamily="18" charset="0"/>
                      <a:ea typeface="Avenir LT Com 45 Book"/>
                      <a:cs typeface="Times New Roman"/>
                    </a:rPr>
                    <a:t>Mar</a:t>
                  </a:r>
                  <a:endParaRPr lang="en-US" sz="1200" dirty="0">
                    <a:effectLst/>
                    <a:latin typeface="Garamond" pitchFamily="18" charset="0"/>
                    <a:ea typeface="Calibri"/>
                    <a:cs typeface="Times New Roman"/>
                  </a:endParaRPr>
                </a:p>
              </p:txBody>
            </p:sp>
            <p:sp>
              <p:nvSpPr>
                <p:cNvPr id="36" name="Text Box 2"/>
                <p:cNvSpPr txBox="1">
                  <a:spLocks noChangeArrowheads="1"/>
                </p:cNvSpPr>
                <p:nvPr/>
              </p:nvSpPr>
              <p:spPr bwMode="auto">
                <a:xfrm>
                  <a:off x="1484967" y="387003"/>
                  <a:ext cx="759004" cy="26670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rot="0" vert="horz" wrap="square" lIns="91440" tIns="45720" rIns="91440" bIns="45720" anchor="t" anchorCtr="0">
                  <a:noAutofit/>
                </a:bodyPr>
                <a:lstStyle/>
                <a:p>
                  <a:pPr marL="0" marR="0">
                    <a:spcBef>
                      <a:spcPts val="0"/>
                    </a:spcBef>
                    <a:spcAft>
                      <a:spcPts val="0"/>
                    </a:spcAft>
                  </a:pPr>
                  <a:r>
                    <a:rPr lang="en-US" sz="1200" b="1" spc="5" dirty="0">
                      <a:solidFill>
                        <a:srgbClr val="FFFFFF"/>
                      </a:solidFill>
                      <a:effectLst/>
                      <a:latin typeface="Garamond" pitchFamily="18" charset="0"/>
                      <a:ea typeface="Avenir LT Com 45 Book"/>
                      <a:cs typeface="Times New Roman"/>
                    </a:rPr>
                    <a:t>Apr</a:t>
                  </a:r>
                  <a:endParaRPr lang="en-US" sz="1200" dirty="0">
                    <a:effectLst/>
                    <a:latin typeface="Garamond" pitchFamily="18" charset="0"/>
                    <a:ea typeface="Calibri"/>
                    <a:cs typeface="Times New Roman"/>
                  </a:endParaRPr>
                </a:p>
              </p:txBody>
            </p:sp>
            <p:sp>
              <p:nvSpPr>
                <p:cNvPr id="37" name="Text Box 2"/>
                <p:cNvSpPr txBox="1">
                  <a:spLocks noChangeArrowheads="1"/>
                </p:cNvSpPr>
                <p:nvPr/>
              </p:nvSpPr>
              <p:spPr bwMode="auto">
                <a:xfrm>
                  <a:off x="1987401" y="390069"/>
                  <a:ext cx="827918" cy="26670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rot="0" vert="horz" wrap="square" lIns="91440" tIns="45720" rIns="91440" bIns="45720" anchor="t" anchorCtr="0">
                  <a:noAutofit/>
                </a:bodyPr>
                <a:lstStyle/>
                <a:p>
                  <a:pPr marL="0" marR="0">
                    <a:spcBef>
                      <a:spcPts val="0"/>
                    </a:spcBef>
                    <a:spcAft>
                      <a:spcPts val="0"/>
                    </a:spcAft>
                  </a:pPr>
                  <a:r>
                    <a:rPr lang="en-US" sz="1200" b="1" spc="5" dirty="0">
                      <a:solidFill>
                        <a:srgbClr val="FFFFFF"/>
                      </a:solidFill>
                      <a:effectLst/>
                      <a:latin typeface="Garamond" pitchFamily="18" charset="0"/>
                      <a:ea typeface="Avenir LT Com 45 Book"/>
                      <a:cs typeface="Times New Roman"/>
                    </a:rPr>
                    <a:t>May</a:t>
                  </a:r>
                  <a:endParaRPr lang="en-US" sz="1200" dirty="0">
                    <a:effectLst/>
                    <a:latin typeface="Garamond" pitchFamily="18" charset="0"/>
                    <a:ea typeface="Calibri"/>
                    <a:cs typeface="Times New Roman"/>
                  </a:endParaRPr>
                </a:p>
              </p:txBody>
            </p:sp>
            <p:sp>
              <p:nvSpPr>
                <p:cNvPr id="38" name="Text Box 2"/>
                <p:cNvSpPr txBox="1">
                  <a:spLocks noChangeArrowheads="1"/>
                </p:cNvSpPr>
                <p:nvPr/>
              </p:nvSpPr>
              <p:spPr bwMode="auto">
                <a:xfrm>
                  <a:off x="2554687" y="390823"/>
                  <a:ext cx="685800" cy="26670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rot="0" vert="horz" wrap="square" lIns="91440" tIns="45720" rIns="91440" bIns="45720" anchor="t" anchorCtr="0">
                  <a:noAutofit/>
                </a:bodyPr>
                <a:lstStyle/>
                <a:p>
                  <a:pPr marL="0" marR="0">
                    <a:spcBef>
                      <a:spcPts val="0"/>
                    </a:spcBef>
                    <a:spcAft>
                      <a:spcPts val="0"/>
                    </a:spcAft>
                  </a:pPr>
                  <a:r>
                    <a:rPr lang="en-US" sz="1200" b="1" spc="5" dirty="0">
                      <a:solidFill>
                        <a:srgbClr val="FFFFFF"/>
                      </a:solidFill>
                      <a:effectLst/>
                      <a:latin typeface="Garamond" pitchFamily="18" charset="0"/>
                      <a:ea typeface="Avenir LT Com 45 Book"/>
                      <a:cs typeface="Times New Roman"/>
                    </a:rPr>
                    <a:t>Jun</a:t>
                  </a:r>
                  <a:endParaRPr lang="en-US" sz="1200" dirty="0">
                    <a:effectLst/>
                    <a:latin typeface="Garamond" pitchFamily="18" charset="0"/>
                    <a:ea typeface="Calibri"/>
                    <a:cs typeface="Times New Roman"/>
                  </a:endParaRPr>
                </a:p>
              </p:txBody>
            </p:sp>
          </p:grpSp>
          <p:sp>
            <p:nvSpPr>
              <p:cNvPr id="22" name="Text Box 2"/>
              <p:cNvSpPr txBox="1">
                <a:spLocks noChangeArrowheads="1"/>
              </p:cNvSpPr>
              <p:nvPr/>
            </p:nvSpPr>
            <p:spPr bwMode="auto">
              <a:xfrm>
                <a:off x="-20064" y="1693625"/>
                <a:ext cx="1813638" cy="743527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noAutofit/>
              </a:bodyPr>
              <a:lstStyle/>
              <a:p>
                <a:pPr marL="0" marR="0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1200" b="1" spc="5" dirty="0">
                    <a:solidFill>
                      <a:srgbClr val="221F1F"/>
                    </a:solidFill>
                    <a:effectLst/>
                    <a:latin typeface="Garamond" pitchFamily="18" charset="0"/>
                    <a:ea typeface="Avenir LT Com 45 Book"/>
                    <a:cs typeface="Times New Roman"/>
                  </a:rPr>
                  <a:t>First BCR Consultation Ends</a:t>
                </a:r>
                <a:endParaRPr lang="en-US" sz="1200" b="1" dirty="0">
                  <a:effectLst/>
                  <a:latin typeface="Garamond" pitchFamily="18" charset="0"/>
                  <a:ea typeface="Calibri"/>
                  <a:cs typeface="Times New Roman"/>
                </a:endParaRPr>
              </a:p>
            </p:txBody>
          </p:sp>
          <p:sp>
            <p:nvSpPr>
              <p:cNvPr id="23" name="Text Box 2"/>
              <p:cNvSpPr txBox="1">
                <a:spLocks noChangeArrowheads="1"/>
              </p:cNvSpPr>
              <p:nvPr/>
            </p:nvSpPr>
            <p:spPr bwMode="auto">
              <a:xfrm>
                <a:off x="811489" y="348943"/>
                <a:ext cx="1019175" cy="78891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noAutofit/>
              </a:bodyPr>
              <a:lstStyle/>
              <a:p>
                <a:pPr marL="0" marR="0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1200" b="1" spc="5" dirty="0">
                    <a:solidFill>
                      <a:srgbClr val="221F1F"/>
                    </a:solidFill>
                    <a:effectLst/>
                    <a:latin typeface="Garamond" pitchFamily="18" charset="0"/>
                    <a:ea typeface="Avenir LT Com 45 Book"/>
                    <a:cs typeface="Times New Roman"/>
                  </a:rPr>
                  <a:t>BCR Field Testing Starts </a:t>
                </a:r>
                <a:endParaRPr lang="en-US" sz="1200" b="1" dirty="0">
                  <a:effectLst/>
                  <a:latin typeface="Garamond" pitchFamily="18" charset="0"/>
                  <a:ea typeface="Calibri"/>
                  <a:cs typeface="Times New Roman"/>
                </a:endParaRPr>
              </a:p>
            </p:txBody>
          </p:sp>
          <p:sp>
            <p:nvSpPr>
              <p:cNvPr id="24" name="Text Box 2"/>
              <p:cNvSpPr txBox="1">
                <a:spLocks noChangeArrowheads="1"/>
              </p:cNvSpPr>
              <p:nvPr/>
            </p:nvSpPr>
            <p:spPr bwMode="auto">
              <a:xfrm>
                <a:off x="1743076" y="343650"/>
                <a:ext cx="811612" cy="7942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noAutofit/>
              </a:bodyPr>
              <a:lstStyle/>
              <a:p>
                <a:pPr marL="0" marR="0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1200" b="1" spc="5" dirty="0">
                    <a:solidFill>
                      <a:srgbClr val="221F1F"/>
                    </a:solidFill>
                    <a:effectLst/>
                    <a:latin typeface="Garamond" pitchFamily="18" charset="0"/>
                    <a:ea typeface="Avenir LT Com 45 Book"/>
                    <a:cs typeface="Times New Roman"/>
                  </a:rPr>
                  <a:t>BCR Field </a:t>
                </a:r>
                <a:r>
                  <a:rPr lang="en-US" sz="1200" b="1" spc="5" dirty="0" smtClean="0">
                    <a:solidFill>
                      <a:srgbClr val="221F1F"/>
                    </a:solidFill>
                    <a:effectLst/>
                    <a:latin typeface="Garamond" pitchFamily="18" charset="0"/>
                    <a:ea typeface="Avenir LT Com 45 Book"/>
                    <a:cs typeface="Times New Roman"/>
                  </a:rPr>
                  <a:t>Test </a:t>
                </a:r>
                <a:r>
                  <a:rPr lang="en-US" sz="1200" b="1" spc="5" dirty="0">
                    <a:solidFill>
                      <a:srgbClr val="221F1F"/>
                    </a:solidFill>
                    <a:effectLst/>
                    <a:latin typeface="Garamond" pitchFamily="18" charset="0"/>
                    <a:ea typeface="Avenir LT Com 45 Book"/>
                    <a:cs typeface="Times New Roman"/>
                  </a:rPr>
                  <a:t>Ends</a:t>
                </a:r>
                <a:endParaRPr lang="en-US" sz="1200" b="1" dirty="0">
                  <a:effectLst/>
                  <a:latin typeface="Garamond" pitchFamily="18" charset="0"/>
                  <a:ea typeface="Calibri"/>
                  <a:cs typeface="Times New Roman"/>
                </a:endParaRPr>
              </a:p>
            </p:txBody>
          </p:sp>
          <p:sp>
            <p:nvSpPr>
              <p:cNvPr id="25" name="Text Box 2"/>
              <p:cNvSpPr txBox="1">
                <a:spLocks noChangeArrowheads="1"/>
              </p:cNvSpPr>
              <p:nvPr/>
            </p:nvSpPr>
            <p:spPr bwMode="auto">
              <a:xfrm>
                <a:off x="2602859" y="240148"/>
                <a:ext cx="1584233" cy="8787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noAutofit/>
              </a:bodyPr>
              <a:lstStyle/>
              <a:p>
                <a:pPr marL="0" marR="0">
                  <a:spcBef>
                    <a:spcPts val="0"/>
                  </a:spcBef>
                  <a:spcAft>
                    <a:spcPts val="600"/>
                  </a:spcAft>
                </a:pPr>
                <a:r>
                  <a:rPr lang="en-US" sz="1200" b="1" spc="5" dirty="0">
                    <a:solidFill>
                      <a:srgbClr val="221F1F"/>
                    </a:solidFill>
                    <a:effectLst/>
                    <a:latin typeface="Garamond" pitchFamily="18" charset="0"/>
                    <a:ea typeface="Avenir LT Com 45 Book"/>
                    <a:cs typeface="Times New Roman"/>
                  </a:rPr>
                  <a:t>Expert Inputs Concludes </a:t>
                </a:r>
                <a:r>
                  <a:rPr lang="en-US" sz="1200" b="1" spc="5" dirty="0" smtClean="0">
                    <a:solidFill>
                      <a:srgbClr val="221F1F"/>
                    </a:solidFill>
                    <a:effectLst/>
                    <a:latin typeface="Garamond" pitchFamily="18" charset="0"/>
                    <a:ea typeface="Avenir LT Com 45 Book"/>
                    <a:cs typeface="Times New Roman"/>
                  </a:rPr>
                  <a:t>.</a:t>
                </a:r>
                <a:endParaRPr lang="en-US" sz="1200" b="1" dirty="0">
                  <a:effectLst/>
                  <a:latin typeface="Garamond" pitchFamily="18" charset="0"/>
                  <a:ea typeface="Calibri"/>
                  <a:cs typeface="Times New Roman"/>
                </a:endParaRPr>
              </a:p>
              <a:p>
                <a:pPr marL="0" marR="0">
                  <a:spcBef>
                    <a:spcPts val="0"/>
                  </a:spcBef>
                  <a:spcAft>
                    <a:spcPts val="600"/>
                  </a:spcAft>
                </a:pPr>
                <a:r>
                  <a:rPr lang="en-US" sz="1200" b="1" spc="5" dirty="0">
                    <a:solidFill>
                      <a:srgbClr val="221F1F"/>
                    </a:solidFill>
                    <a:effectLst/>
                    <a:latin typeface="Garamond" pitchFamily="18" charset="0"/>
                    <a:ea typeface="Avenir LT Com 45 Book"/>
                    <a:cs typeface="Times New Roman"/>
                  </a:rPr>
                  <a:t>Second BCR Consultation Starts</a:t>
                </a:r>
                <a:endParaRPr lang="en-US" sz="1200" b="1" dirty="0">
                  <a:effectLst/>
                  <a:latin typeface="Garamond" pitchFamily="18" charset="0"/>
                  <a:ea typeface="Calibri"/>
                  <a:cs typeface="Times New Roman"/>
                </a:endParaRPr>
              </a:p>
            </p:txBody>
          </p:sp>
          <p:sp>
            <p:nvSpPr>
              <p:cNvPr id="26" name="Text Box 2"/>
              <p:cNvSpPr txBox="1">
                <a:spLocks noChangeArrowheads="1"/>
              </p:cNvSpPr>
              <p:nvPr/>
            </p:nvSpPr>
            <p:spPr bwMode="auto">
              <a:xfrm>
                <a:off x="3822990" y="553544"/>
                <a:ext cx="1351957" cy="71969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noAutofit/>
              </a:bodyPr>
              <a:lstStyle/>
              <a:p>
                <a:pPr marL="0" marR="0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1200" b="1" spc="5" dirty="0">
                    <a:solidFill>
                      <a:srgbClr val="221F1F"/>
                    </a:solidFill>
                    <a:effectLst/>
                    <a:latin typeface="Garamond" pitchFamily="18" charset="0"/>
                    <a:ea typeface="Avenir LT Com 45 Book"/>
                    <a:cs typeface="Times New Roman"/>
                  </a:rPr>
                  <a:t>IAIS </a:t>
                </a:r>
                <a:r>
                  <a:rPr lang="en-US" sz="1200" b="1" spc="5" dirty="0" smtClean="0">
                    <a:solidFill>
                      <a:srgbClr val="221F1F"/>
                    </a:solidFill>
                    <a:effectLst/>
                    <a:latin typeface="Garamond" pitchFamily="18" charset="0"/>
                    <a:ea typeface="Avenir LT Com 45 Book"/>
                    <a:cs typeface="Times New Roman"/>
                  </a:rPr>
                  <a:t>approves</a:t>
                </a:r>
              </a:p>
              <a:p>
                <a:pPr marL="0" marR="0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1200" b="1" spc="5" dirty="0" smtClean="0">
                    <a:solidFill>
                      <a:srgbClr val="221F1F"/>
                    </a:solidFill>
                    <a:effectLst/>
                    <a:latin typeface="Garamond" pitchFamily="18" charset="0"/>
                    <a:ea typeface="Avenir LT Com 45 Book"/>
                    <a:cs typeface="Times New Roman"/>
                  </a:rPr>
                  <a:t>BCR </a:t>
                </a:r>
                <a:r>
                  <a:rPr lang="en-US" sz="1200" b="1" spc="5" dirty="0">
                    <a:solidFill>
                      <a:srgbClr val="221F1F"/>
                    </a:solidFill>
                    <a:effectLst/>
                    <a:latin typeface="Garamond" pitchFamily="18" charset="0"/>
                    <a:ea typeface="Avenir LT Com 45 Book"/>
                    <a:cs typeface="Times New Roman"/>
                  </a:rPr>
                  <a:t>Proposal</a:t>
                </a:r>
                <a:endParaRPr lang="en-US" sz="1200" b="1" dirty="0">
                  <a:effectLst/>
                  <a:latin typeface="Garamond" pitchFamily="18" charset="0"/>
                  <a:ea typeface="Calibri"/>
                  <a:cs typeface="Times New Roman"/>
                </a:endParaRPr>
              </a:p>
            </p:txBody>
          </p:sp>
          <p:sp>
            <p:nvSpPr>
              <p:cNvPr id="27" name="Text Box 2"/>
              <p:cNvSpPr txBox="1">
                <a:spLocks noChangeArrowheads="1"/>
              </p:cNvSpPr>
              <p:nvPr/>
            </p:nvSpPr>
            <p:spPr bwMode="auto">
              <a:xfrm>
                <a:off x="4906203" y="346440"/>
                <a:ext cx="1200149" cy="68911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noAutofit/>
              </a:bodyPr>
              <a:lstStyle/>
              <a:p>
                <a:pPr marL="0" marR="0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1200" b="1" spc="5" dirty="0">
                    <a:solidFill>
                      <a:srgbClr val="221F1F"/>
                    </a:solidFill>
                    <a:effectLst/>
                    <a:latin typeface="Garamond" pitchFamily="18" charset="0"/>
                    <a:ea typeface="Avenir LT Com 45 Book"/>
                    <a:cs typeface="Times New Roman"/>
                  </a:rPr>
                  <a:t>G20 Endorses BCR Proposal</a:t>
                </a:r>
                <a:endParaRPr lang="en-US" sz="1200" b="1" dirty="0">
                  <a:effectLst/>
                  <a:latin typeface="Garamond" pitchFamily="18" charset="0"/>
                  <a:ea typeface="Calibri"/>
                  <a:cs typeface="Times New Roman"/>
                </a:endParaRPr>
              </a:p>
            </p:txBody>
          </p:sp>
          <p:sp>
            <p:nvSpPr>
              <p:cNvPr id="28" name="Text Box 2"/>
              <p:cNvSpPr txBox="1">
                <a:spLocks noChangeArrowheads="1"/>
              </p:cNvSpPr>
              <p:nvPr/>
            </p:nvSpPr>
            <p:spPr bwMode="auto">
              <a:xfrm>
                <a:off x="2898431" y="1663461"/>
                <a:ext cx="1776369" cy="107721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noAutofit/>
              </a:bodyPr>
              <a:lstStyle/>
              <a:p>
                <a:pPr>
                  <a:spcBef>
                    <a:spcPts val="0"/>
                  </a:spcBef>
                  <a:spcAft>
                    <a:spcPts val="600"/>
                  </a:spcAft>
                </a:pPr>
                <a:r>
                  <a:rPr lang="en-US" sz="1200" b="1" spc="5" dirty="0">
                    <a:solidFill>
                      <a:srgbClr val="221F1F"/>
                    </a:solidFill>
                    <a:latin typeface="Garamond" pitchFamily="18" charset="0"/>
                    <a:ea typeface="Avenir LT Com 45 Book"/>
                    <a:cs typeface="Times New Roman"/>
                  </a:rPr>
                  <a:t>Analysis on </a:t>
                </a:r>
                <a:r>
                  <a:rPr lang="en-US" sz="1200" b="1" spc="5" dirty="0" smtClean="0">
                    <a:solidFill>
                      <a:srgbClr val="221F1F"/>
                    </a:solidFill>
                    <a:latin typeface="Garamond" pitchFamily="18" charset="0"/>
                    <a:ea typeface="Avenir LT Com 45 Book"/>
                    <a:cs typeface="Times New Roman"/>
                  </a:rPr>
                  <a:t>Field Test Results Concludes</a:t>
                </a:r>
                <a:r>
                  <a:rPr lang="en-US" sz="1200" b="1" spc="5" dirty="0">
                    <a:solidFill>
                      <a:srgbClr val="221F1F"/>
                    </a:solidFill>
                    <a:latin typeface="Garamond" pitchFamily="18" charset="0"/>
                    <a:ea typeface="Avenir LT Com 45 Book"/>
                    <a:cs typeface="Times New Roman"/>
                  </a:rPr>
                  <a:t>.</a:t>
                </a:r>
              </a:p>
              <a:p>
                <a:pPr>
                  <a:spcBef>
                    <a:spcPts val="0"/>
                  </a:spcBef>
                  <a:spcAft>
                    <a:spcPts val="600"/>
                  </a:spcAft>
                </a:pPr>
                <a:r>
                  <a:rPr lang="en-US" sz="1200" b="1" spc="5" dirty="0">
                    <a:solidFill>
                      <a:srgbClr val="221F1F"/>
                    </a:solidFill>
                    <a:latin typeface="Garamond" pitchFamily="18" charset="0"/>
                    <a:ea typeface="Avenir LT Com 45 Book"/>
                    <a:cs typeface="Times New Roman"/>
                  </a:rPr>
                  <a:t>Second BCR Consultation </a:t>
                </a:r>
                <a:r>
                  <a:rPr lang="en-US" sz="1200" b="1" spc="5" dirty="0" smtClean="0">
                    <a:solidFill>
                      <a:srgbClr val="221F1F"/>
                    </a:solidFill>
                    <a:latin typeface="Garamond" pitchFamily="18" charset="0"/>
                    <a:ea typeface="Avenir LT Com 45 Book"/>
                    <a:cs typeface="Times New Roman"/>
                  </a:rPr>
                  <a:t> Ends</a:t>
                </a:r>
                <a:endParaRPr lang="en-US" sz="1200" b="1" spc="5" dirty="0">
                  <a:solidFill>
                    <a:srgbClr val="221F1F"/>
                  </a:solidFill>
                  <a:latin typeface="Garamond" pitchFamily="18" charset="0"/>
                  <a:ea typeface="Avenir LT Com 45 Book"/>
                  <a:cs typeface="Times New Roman"/>
                </a:endParaRPr>
              </a:p>
            </p:txBody>
          </p:sp>
          <p:sp>
            <p:nvSpPr>
              <p:cNvPr id="29" name="Text Box 2"/>
              <p:cNvSpPr txBox="1">
                <a:spLocks noChangeArrowheads="1"/>
              </p:cNvSpPr>
              <p:nvPr/>
            </p:nvSpPr>
            <p:spPr bwMode="auto">
              <a:xfrm>
                <a:off x="4446834" y="1574736"/>
                <a:ext cx="1047621" cy="101148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noAutofit/>
              </a:bodyPr>
              <a:lstStyle/>
              <a:p>
                <a:pPr marL="0" marR="0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1200" b="1" spc="5" dirty="0">
                    <a:solidFill>
                      <a:srgbClr val="221F1F"/>
                    </a:solidFill>
                    <a:effectLst/>
                    <a:latin typeface="Garamond" pitchFamily="18" charset="0"/>
                    <a:ea typeface="Avenir LT Com 45 Book"/>
                    <a:cs typeface="Times New Roman"/>
                  </a:rPr>
                  <a:t>FSB Reviews BCR Proposal</a:t>
                </a:r>
                <a:endParaRPr lang="en-US" sz="1200" b="1" dirty="0">
                  <a:effectLst/>
                  <a:latin typeface="Garamond" pitchFamily="18" charset="0"/>
                  <a:ea typeface="Calibri"/>
                  <a:cs typeface="Times New Roman"/>
                </a:endParaRPr>
              </a:p>
            </p:txBody>
          </p:sp>
        </p:grpSp>
        <p:sp>
          <p:nvSpPr>
            <p:cNvPr id="2" name="Rectangle 1"/>
            <p:cNvSpPr/>
            <p:nvPr/>
          </p:nvSpPr>
          <p:spPr>
            <a:xfrm>
              <a:off x="719950" y="4140763"/>
              <a:ext cx="2728760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400" b="1" dirty="0" smtClean="0">
                  <a:solidFill>
                    <a:srgbClr val="175089"/>
                  </a:solidFill>
                  <a:latin typeface="Garamond" pitchFamily="18" charset="0"/>
                </a:rPr>
                <a:t>BCR 2014 Development Timeline</a:t>
              </a:r>
              <a:endParaRPr lang="en-US" sz="1400" dirty="0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762001" y="1601973"/>
            <a:ext cx="7926570" cy="2512827"/>
            <a:chOff x="762001" y="1601973"/>
            <a:chExt cx="7926570" cy="2512827"/>
          </a:xfrm>
        </p:grpSpPr>
        <p:grpSp>
          <p:nvGrpSpPr>
            <p:cNvPr id="9" name="Group 8"/>
            <p:cNvGrpSpPr/>
            <p:nvPr/>
          </p:nvGrpSpPr>
          <p:grpSpPr>
            <a:xfrm>
              <a:off x="762001" y="1610833"/>
              <a:ext cx="7924801" cy="2503967"/>
              <a:chOff x="1293628" y="1306033"/>
              <a:chExt cx="7425073" cy="2503967"/>
            </a:xfrm>
          </p:grpSpPr>
          <p:sp>
            <p:nvSpPr>
              <p:cNvPr id="11" name="Rectangle 10"/>
              <p:cNvSpPr/>
              <p:nvPr/>
            </p:nvSpPr>
            <p:spPr>
              <a:xfrm>
                <a:off x="1293628" y="1306033"/>
                <a:ext cx="3467909" cy="381000"/>
              </a:xfrm>
              <a:prstGeom prst="rect">
                <a:avLst/>
              </a:prstGeom>
              <a:solidFill>
                <a:srgbClr val="17508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sz="1200" b="1" dirty="0" smtClean="0">
                    <a:latin typeface="Garamond" pitchFamily="18" charset="0"/>
                  </a:rPr>
                  <a:t> </a:t>
                </a:r>
                <a:r>
                  <a:rPr lang="en-US" sz="1400" b="1" dirty="0" smtClean="0">
                    <a:latin typeface="Garamond" pitchFamily="18" charset="0"/>
                  </a:rPr>
                  <a:t>BCR</a:t>
                </a:r>
                <a:endParaRPr lang="en-US" sz="1400" b="1" dirty="0">
                  <a:latin typeface="Garamond" pitchFamily="18" charset="0"/>
                </a:endParaRPr>
              </a:p>
            </p:txBody>
          </p:sp>
          <p:sp>
            <p:nvSpPr>
              <p:cNvPr id="12" name="Rectangle 11"/>
              <p:cNvSpPr/>
              <p:nvPr/>
            </p:nvSpPr>
            <p:spPr>
              <a:xfrm>
                <a:off x="1297801" y="1718931"/>
                <a:ext cx="3463736" cy="1969740"/>
              </a:xfrm>
              <a:prstGeom prst="rect">
                <a:avLst/>
              </a:prstGeom>
              <a:gradFill>
                <a:gsLst>
                  <a:gs pos="0">
                    <a:srgbClr val="F5D6A3"/>
                  </a:gs>
                  <a:gs pos="62000">
                    <a:srgbClr val="F5D6A3"/>
                  </a:gs>
                  <a:gs pos="100000">
                    <a:srgbClr val="FFEBFA"/>
                  </a:gs>
                </a:gsLst>
                <a:lin ang="54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r>
                  <a:rPr lang="en-US" sz="1400" dirty="0" smtClean="0">
                    <a:solidFill>
                      <a:srgbClr val="175089"/>
                    </a:solidFill>
                    <a:latin typeface="Garamond" pitchFamily="18" charset="0"/>
                  </a:rPr>
                  <a:t>As a </a:t>
                </a:r>
                <a:r>
                  <a:rPr lang="en-US" sz="1400" dirty="0">
                    <a:solidFill>
                      <a:srgbClr val="175089"/>
                    </a:solidFill>
                    <a:latin typeface="Garamond" pitchFamily="18" charset="0"/>
                  </a:rPr>
                  <a:t>foundation for HLA requirements for G-SIIs, the IAIS will </a:t>
                </a:r>
                <a:r>
                  <a:rPr lang="en-US" sz="1400" dirty="0" smtClean="0">
                    <a:solidFill>
                      <a:srgbClr val="175089"/>
                    </a:solidFill>
                    <a:latin typeface="Garamond" pitchFamily="18" charset="0"/>
                  </a:rPr>
                  <a:t>develop </a:t>
                </a:r>
                <a:r>
                  <a:rPr lang="en-US" sz="1400" dirty="0">
                    <a:solidFill>
                      <a:srgbClr val="175089"/>
                    </a:solidFill>
                    <a:latin typeface="Garamond" pitchFamily="18" charset="0"/>
                  </a:rPr>
                  <a:t>straightforward, </a:t>
                </a:r>
                <a:r>
                  <a:rPr lang="en-US" sz="1400" dirty="0" smtClean="0">
                    <a:solidFill>
                      <a:srgbClr val="175089"/>
                    </a:solidFill>
                    <a:latin typeface="Garamond" pitchFamily="18" charset="0"/>
                  </a:rPr>
                  <a:t>basic </a:t>
                </a:r>
                <a:r>
                  <a:rPr lang="en-US" sz="1400" dirty="0">
                    <a:solidFill>
                      <a:srgbClr val="175089"/>
                    </a:solidFill>
                    <a:latin typeface="Garamond" pitchFamily="18" charset="0"/>
                  </a:rPr>
                  <a:t>capital requirements to apply to all group activities, including non-insurance </a:t>
                </a:r>
                <a:r>
                  <a:rPr lang="en-US" sz="1400" dirty="0" smtClean="0">
                    <a:solidFill>
                      <a:srgbClr val="175089"/>
                    </a:solidFill>
                    <a:latin typeface="Garamond" pitchFamily="18" charset="0"/>
                  </a:rPr>
                  <a:t>subsidiaries. The </a:t>
                </a:r>
                <a:r>
                  <a:rPr lang="en-US" sz="1400" dirty="0">
                    <a:solidFill>
                      <a:srgbClr val="175089"/>
                    </a:solidFill>
                    <a:latin typeface="Garamond" pitchFamily="18" charset="0"/>
                  </a:rPr>
                  <a:t>BCR is intended </a:t>
                </a:r>
                <a:r>
                  <a:rPr lang="en-US" sz="1400" dirty="0" smtClean="0">
                    <a:solidFill>
                      <a:srgbClr val="175089"/>
                    </a:solidFill>
                    <a:latin typeface="Garamond" pitchFamily="18" charset="0"/>
                  </a:rPr>
                  <a:t>to balance between simplicity and risk sensitivity, as well as </a:t>
                </a:r>
                <a:r>
                  <a:rPr lang="en-US" sz="1400" dirty="0">
                    <a:solidFill>
                      <a:srgbClr val="175089"/>
                    </a:solidFill>
                    <a:latin typeface="Garamond" pitchFamily="18" charset="0"/>
                  </a:rPr>
                  <a:t>provide a more comparable foundation for the HLA than local capital </a:t>
                </a:r>
                <a:r>
                  <a:rPr lang="en-US" sz="1400" dirty="0" smtClean="0">
                    <a:solidFill>
                      <a:srgbClr val="175089"/>
                    </a:solidFill>
                    <a:latin typeface="Garamond" pitchFamily="18" charset="0"/>
                  </a:rPr>
                  <a:t>requirements.</a:t>
                </a:r>
                <a:endParaRPr lang="en-US" sz="1400" dirty="0">
                  <a:solidFill>
                    <a:srgbClr val="175089"/>
                  </a:solidFill>
                  <a:latin typeface="Garamond" pitchFamily="18" charset="0"/>
                </a:endParaRPr>
              </a:p>
            </p:txBody>
          </p:sp>
          <p:sp>
            <p:nvSpPr>
              <p:cNvPr id="13" name="Rectangle 12"/>
              <p:cNvSpPr/>
              <p:nvPr/>
            </p:nvSpPr>
            <p:spPr>
              <a:xfrm>
                <a:off x="4812634" y="1718931"/>
                <a:ext cx="3906067" cy="2091069"/>
              </a:xfrm>
              <a:prstGeom prst="rect">
                <a:avLst/>
              </a:prstGeom>
              <a:gradFill>
                <a:gsLst>
                  <a:gs pos="0">
                    <a:srgbClr val="F5D6A3"/>
                  </a:gs>
                  <a:gs pos="62000">
                    <a:srgbClr val="F5D6A3"/>
                  </a:gs>
                  <a:gs pos="100000">
                    <a:srgbClr val="FFEBFA"/>
                  </a:gs>
                </a:gsLst>
                <a:lin ang="54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r>
                  <a:rPr lang="en-US" sz="1400" dirty="0" smtClean="0">
                    <a:solidFill>
                      <a:srgbClr val="175089"/>
                    </a:solidFill>
                    <a:latin typeface="Garamond" pitchFamily="18" charset="0"/>
                  </a:rPr>
                  <a:t>Based on the foundation of the BCR, the higher loss absorbency requirements will focus on systemic risks and non-traditional non-insurance (NTNI) activities as the second step towards the ICS. The HLA will be completed in 2015 and implemented to G-SIIs from 2019. </a:t>
                </a:r>
                <a:endParaRPr lang="en-US" sz="1400" dirty="0">
                  <a:solidFill>
                    <a:srgbClr val="175089"/>
                  </a:solidFill>
                  <a:latin typeface="Garamond" pitchFamily="18" charset="0"/>
                </a:endParaRPr>
              </a:p>
            </p:txBody>
          </p:sp>
        </p:grpSp>
        <p:sp>
          <p:nvSpPr>
            <p:cNvPr id="56" name="Rectangle 55"/>
            <p:cNvSpPr/>
            <p:nvPr/>
          </p:nvSpPr>
          <p:spPr>
            <a:xfrm>
              <a:off x="4517846" y="1601973"/>
              <a:ext cx="4170725" cy="381000"/>
            </a:xfrm>
            <a:prstGeom prst="rect">
              <a:avLst/>
            </a:prstGeom>
            <a:solidFill>
              <a:srgbClr val="1750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400" b="1" dirty="0" smtClean="0">
                  <a:latin typeface="Garamond" pitchFamily="18" charset="0"/>
                </a:rPr>
                <a:t>HLA</a:t>
              </a:r>
              <a:endParaRPr lang="en-US" sz="1400" b="1" dirty="0">
                <a:latin typeface="Garamond" pitchFamily="18" charset="0"/>
              </a:endParaRPr>
            </a:p>
          </p:txBody>
        </p:sp>
      </p:grpSp>
      <p:cxnSp>
        <p:nvCxnSpPr>
          <p:cNvPr id="58" name="Straight Connector 57"/>
          <p:cNvCxnSpPr/>
          <p:nvPr/>
        </p:nvCxnSpPr>
        <p:spPr>
          <a:xfrm>
            <a:off x="5105400" y="5284141"/>
            <a:ext cx="0" cy="278459"/>
          </a:xfrm>
          <a:prstGeom prst="line">
            <a:avLst/>
          </a:prstGeom>
          <a:ln>
            <a:solidFill>
              <a:srgbClr val="17508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/>
          <p:nvPr/>
        </p:nvCxnSpPr>
        <p:spPr>
          <a:xfrm>
            <a:off x="4517846" y="4912592"/>
            <a:ext cx="0" cy="258432"/>
          </a:xfrm>
          <a:prstGeom prst="line">
            <a:avLst/>
          </a:prstGeom>
          <a:ln>
            <a:solidFill>
              <a:srgbClr val="17508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4290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762480" y="528935"/>
            <a:ext cx="79318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175089"/>
                </a:solidFill>
                <a:latin typeface="Garamond" pitchFamily="18" charset="0"/>
              </a:rPr>
              <a:t>Common Framework for the Supervision of Internationally Active Insurance Groups (</a:t>
            </a:r>
            <a:r>
              <a:rPr lang="en-US" b="1" dirty="0" err="1">
                <a:solidFill>
                  <a:srgbClr val="175089"/>
                </a:solidFill>
                <a:latin typeface="Garamond" pitchFamily="18" charset="0"/>
              </a:rPr>
              <a:t>ComFrame</a:t>
            </a:r>
            <a:r>
              <a:rPr lang="en-US" b="1" dirty="0">
                <a:solidFill>
                  <a:srgbClr val="175089"/>
                </a:solidFill>
                <a:latin typeface="Garamond" pitchFamily="18" charset="0"/>
              </a:rPr>
              <a:t>)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1180225" y="4585901"/>
            <a:ext cx="7010400" cy="2890843"/>
            <a:chOff x="457199" y="3814757"/>
            <a:chExt cx="3838353" cy="2890843"/>
          </a:xfrm>
        </p:grpSpPr>
        <p:graphicFrame>
          <p:nvGraphicFramePr>
            <p:cNvPr id="2" name="Diagram 1"/>
            <p:cNvGraphicFramePr/>
            <p:nvPr>
              <p:extLst>
                <p:ext uri="{D42A27DB-BD31-4B8C-83A1-F6EECF244321}">
                  <p14:modId xmlns:p14="http://schemas.microsoft.com/office/powerpoint/2010/main" val="1653545647"/>
                </p:ext>
              </p:extLst>
            </p:nvPr>
          </p:nvGraphicFramePr>
          <p:xfrm>
            <a:off x="457199" y="4159101"/>
            <a:ext cx="3838353" cy="2546499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3" r:lo="rId4" r:qs="rId5" r:cs="rId6"/>
            </a:graphicData>
          </a:graphic>
        </p:graphicFrame>
        <p:sp>
          <p:nvSpPr>
            <p:cNvPr id="14" name="Rectangle 13"/>
            <p:cNvSpPr/>
            <p:nvPr/>
          </p:nvSpPr>
          <p:spPr>
            <a:xfrm>
              <a:off x="1458508" y="3814757"/>
              <a:ext cx="1823996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600" b="1" dirty="0" err="1" smtClean="0">
                  <a:solidFill>
                    <a:srgbClr val="175089"/>
                  </a:solidFill>
                  <a:latin typeface="Garamond" pitchFamily="18" charset="0"/>
                </a:rPr>
                <a:t>ComFrame</a:t>
              </a:r>
              <a:r>
                <a:rPr lang="en-US" sz="1600" b="1" dirty="0" smtClean="0">
                  <a:solidFill>
                    <a:srgbClr val="175089"/>
                  </a:solidFill>
                  <a:latin typeface="Garamond" pitchFamily="18" charset="0"/>
                </a:rPr>
                <a:t> Development Timeline</a:t>
              </a:r>
              <a:endParaRPr lang="en-US" sz="1600" dirty="0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762480" y="1600200"/>
            <a:ext cx="7931891" cy="2985701"/>
            <a:chOff x="754910" y="1600200"/>
            <a:chExt cx="7931891" cy="2985701"/>
          </a:xfrm>
        </p:grpSpPr>
        <p:grpSp>
          <p:nvGrpSpPr>
            <p:cNvPr id="9" name="Group 8"/>
            <p:cNvGrpSpPr/>
            <p:nvPr/>
          </p:nvGrpSpPr>
          <p:grpSpPr>
            <a:xfrm>
              <a:off x="754910" y="1600200"/>
              <a:ext cx="7931888" cy="2985701"/>
              <a:chOff x="1286986" y="1295400"/>
              <a:chExt cx="7431714" cy="2985701"/>
            </a:xfrm>
          </p:grpSpPr>
          <p:sp>
            <p:nvSpPr>
              <p:cNvPr id="5" name="Rectangle 4"/>
              <p:cNvSpPr/>
              <p:nvPr/>
            </p:nvSpPr>
            <p:spPr>
              <a:xfrm>
                <a:off x="1286987" y="1295400"/>
                <a:ext cx="3310732" cy="381000"/>
              </a:xfrm>
              <a:prstGeom prst="rect">
                <a:avLst/>
              </a:prstGeom>
              <a:solidFill>
                <a:srgbClr val="17508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sz="1400" b="1" dirty="0" smtClean="0">
                    <a:latin typeface="Garamond" pitchFamily="18" charset="0"/>
                  </a:rPr>
                  <a:t> Introduction		</a:t>
                </a:r>
                <a:endParaRPr lang="en-US" sz="1400" b="1" dirty="0">
                  <a:latin typeface="Garamond" pitchFamily="18" charset="0"/>
                </a:endParaRPr>
              </a:p>
            </p:txBody>
          </p:sp>
          <p:sp>
            <p:nvSpPr>
              <p:cNvPr id="6" name="Rectangle 5"/>
              <p:cNvSpPr/>
              <p:nvPr/>
            </p:nvSpPr>
            <p:spPr>
              <a:xfrm>
                <a:off x="1286986" y="1708298"/>
                <a:ext cx="3310732" cy="2482702"/>
              </a:xfrm>
              <a:prstGeom prst="rect">
                <a:avLst/>
              </a:prstGeom>
              <a:gradFill>
                <a:gsLst>
                  <a:gs pos="0">
                    <a:srgbClr val="F5D6A3"/>
                  </a:gs>
                  <a:gs pos="62000">
                    <a:srgbClr val="F5D6A3"/>
                  </a:gs>
                  <a:gs pos="100000">
                    <a:srgbClr val="FFEBFA"/>
                  </a:gs>
                </a:gsLst>
                <a:lin ang="54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r>
                  <a:rPr lang="en-US" sz="1400" dirty="0" err="1" smtClean="0">
                    <a:solidFill>
                      <a:srgbClr val="175089"/>
                    </a:solidFill>
                    <a:latin typeface="Garamond" pitchFamily="18" charset="0"/>
                  </a:rPr>
                  <a:t>ComFrame</a:t>
                </a:r>
                <a:r>
                  <a:rPr lang="en-US" sz="1400" dirty="0" smtClean="0">
                    <a:solidFill>
                      <a:srgbClr val="175089"/>
                    </a:solidFill>
                    <a:latin typeface="Garamond" pitchFamily="18" charset="0"/>
                  </a:rPr>
                  <a:t> is </a:t>
                </a:r>
                <a:r>
                  <a:rPr lang="en-US" sz="1400" dirty="0">
                    <a:solidFill>
                      <a:srgbClr val="175089"/>
                    </a:solidFill>
                    <a:latin typeface="Garamond" pitchFamily="18" charset="0"/>
                  </a:rPr>
                  <a:t>a set of international supervisory requirements focusing on the effective  group-wide supervision </a:t>
                </a:r>
                <a:r>
                  <a:rPr lang="en-US" sz="1400" dirty="0" smtClean="0">
                    <a:solidFill>
                      <a:srgbClr val="175089"/>
                    </a:solidFill>
                    <a:latin typeface="Garamond" pitchFamily="18" charset="0"/>
                  </a:rPr>
                  <a:t>of IAIGs. </a:t>
                </a:r>
                <a:r>
                  <a:rPr lang="en-US" sz="1400" dirty="0">
                    <a:solidFill>
                      <a:srgbClr val="175089"/>
                    </a:solidFill>
                    <a:latin typeface="Garamond" pitchFamily="18" charset="0"/>
                  </a:rPr>
                  <a:t>ComFrame is built and expands upon the high level requirements and guidance currently set out in the IAIS </a:t>
                </a:r>
                <a:r>
                  <a:rPr lang="en-US" sz="1400" dirty="0" smtClean="0">
                    <a:solidFill>
                      <a:srgbClr val="175089"/>
                    </a:solidFill>
                    <a:latin typeface="Garamond" pitchFamily="18" charset="0"/>
                  </a:rPr>
                  <a:t>ICPs, </a:t>
                </a:r>
                <a:r>
                  <a:rPr lang="en-US" sz="1400" dirty="0">
                    <a:solidFill>
                      <a:srgbClr val="175089"/>
                    </a:solidFill>
                    <a:latin typeface="Garamond" pitchFamily="18" charset="0"/>
                  </a:rPr>
                  <a:t>w</a:t>
                </a:r>
                <a:r>
                  <a:rPr lang="en-US" sz="1400" dirty="0" smtClean="0">
                    <a:solidFill>
                      <a:srgbClr val="175089"/>
                    </a:solidFill>
                    <a:latin typeface="Garamond" pitchFamily="18" charset="0"/>
                  </a:rPr>
                  <a:t>hich </a:t>
                </a:r>
                <a:r>
                  <a:rPr lang="en-US" sz="1400" dirty="0">
                    <a:solidFill>
                      <a:srgbClr val="175089"/>
                    </a:solidFill>
                    <a:latin typeface="Garamond" pitchFamily="18" charset="0"/>
                  </a:rPr>
                  <a:t>generally apply on both a </a:t>
                </a:r>
                <a:r>
                  <a:rPr lang="en-US" sz="1400" dirty="0" smtClean="0">
                    <a:solidFill>
                      <a:srgbClr val="175089"/>
                    </a:solidFill>
                    <a:latin typeface="Garamond" pitchFamily="18" charset="0"/>
                  </a:rPr>
                  <a:t>legal </a:t>
                </a:r>
                <a:r>
                  <a:rPr lang="en-US" sz="1400" dirty="0">
                    <a:solidFill>
                      <a:srgbClr val="175089"/>
                    </a:solidFill>
                    <a:latin typeface="Garamond" pitchFamily="18" charset="0"/>
                  </a:rPr>
                  <a:t>entity and group-wide level.</a:t>
                </a:r>
              </a:p>
            </p:txBody>
          </p:sp>
          <p:sp>
            <p:nvSpPr>
              <p:cNvPr id="7" name="Rectangle 6"/>
              <p:cNvSpPr/>
              <p:nvPr/>
            </p:nvSpPr>
            <p:spPr>
              <a:xfrm>
                <a:off x="4649189" y="1708299"/>
                <a:ext cx="4069511" cy="2572802"/>
              </a:xfrm>
              <a:prstGeom prst="rect">
                <a:avLst/>
              </a:prstGeom>
              <a:gradFill>
                <a:gsLst>
                  <a:gs pos="0">
                    <a:srgbClr val="F5D6A3"/>
                  </a:gs>
                  <a:gs pos="62000">
                    <a:srgbClr val="F5D6A3"/>
                  </a:gs>
                  <a:gs pos="100000">
                    <a:srgbClr val="FFEBFA"/>
                  </a:gs>
                </a:gsLst>
                <a:lin ang="54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r>
                  <a:rPr lang="en-US" sz="1400" dirty="0" err="1" smtClean="0">
                    <a:solidFill>
                      <a:srgbClr val="175089"/>
                    </a:solidFill>
                    <a:latin typeface="Garamond" pitchFamily="18" charset="0"/>
                  </a:rPr>
                  <a:t>ComFrame</a:t>
                </a:r>
                <a:r>
                  <a:rPr lang="en-US" sz="1400" dirty="0" smtClean="0">
                    <a:solidFill>
                      <a:srgbClr val="175089"/>
                    </a:solidFill>
                    <a:latin typeface="Garamond" pitchFamily="18" charset="0"/>
                  </a:rPr>
                  <a:t> consists of the following three modules:</a:t>
                </a:r>
              </a:p>
              <a:p>
                <a:endParaRPr lang="en-US" sz="1400" dirty="0" smtClean="0">
                  <a:solidFill>
                    <a:srgbClr val="175089"/>
                  </a:solidFill>
                  <a:latin typeface="Garamond" pitchFamily="18" charset="0"/>
                </a:endParaRPr>
              </a:p>
              <a:p>
                <a:pPr marL="171450" indent="-171450">
                  <a:buFont typeface="Arial" pitchFamily="34" charset="0"/>
                  <a:buChar char="•"/>
                </a:pPr>
                <a:r>
                  <a:rPr lang="en-US" sz="1400" b="1" dirty="0" smtClean="0">
                    <a:solidFill>
                      <a:srgbClr val="175089"/>
                    </a:solidFill>
                    <a:latin typeface="Garamond" pitchFamily="18" charset="0"/>
                  </a:rPr>
                  <a:t>Module </a:t>
                </a:r>
                <a:r>
                  <a:rPr lang="en-US" sz="1400" b="1" dirty="0">
                    <a:solidFill>
                      <a:srgbClr val="175089"/>
                    </a:solidFill>
                    <a:latin typeface="Garamond" pitchFamily="18" charset="0"/>
                  </a:rPr>
                  <a:t>one: </a:t>
                </a:r>
                <a:r>
                  <a:rPr lang="en-US" sz="1400" dirty="0">
                    <a:solidFill>
                      <a:srgbClr val="175089"/>
                    </a:solidFill>
                    <a:latin typeface="Garamond" pitchFamily="18" charset="0"/>
                  </a:rPr>
                  <a:t>The Scope of </a:t>
                </a:r>
                <a:r>
                  <a:rPr lang="en-US" sz="1400" dirty="0" err="1" smtClean="0">
                    <a:solidFill>
                      <a:srgbClr val="175089"/>
                    </a:solidFill>
                    <a:latin typeface="Garamond" pitchFamily="18" charset="0"/>
                  </a:rPr>
                  <a:t>ComFrame</a:t>
                </a:r>
                <a:endParaRPr lang="en-US" sz="1400" dirty="0" smtClean="0">
                  <a:solidFill>
                    <a:srgbClr val="175089"/>
                  </a:solidFill>
                  <a:latin typeface="Garamond" pitchFamily="18" charset="0"/>
                </a:endParaRPr>
              </a:p>
              <a:p>
                <a:endParaRPr lang="en-US" sz="1400" dirty="0">
                  <a:solidFill>
                    <a:srgbClr val="175089"/>
                  </a:solidFill>
                  <a:latin typeface="Garamond" pitchFamily="18" charset="0"/>
                </a:endParaRPr>
              </a:p>
              <a:p>
                <a:pPr marL="171450" indent="-171450">
                  <a:buFont typeface="Arial" pitchFamily="34" charset="0"/>
                  <a:buChar char="•"/>
                </a:pPr>
                <a:r>
                  <a:rPr lang="en-US" sz="1400" b="1" dirty="0">
                    <a:solidFill>
                      <a:srgbClr val="175089"/>
                    </a:solidFill>
                    <a:latin typeface="Garamond" pitchFamily="18" charset="0"/>
                  </a:rPr>
                  <a:t>Module two: </a:t>
                </a:r>
                <a:r>
                  <a:rPr lang="en-US" sz="1400" dirty="0">
                    <a:solidFill>
                      <a:srgbClr val="175089"/>
                    </a:solidFill>
                    <a:latin typeface="Garamond" pitchFamily="18" charset="0"/>
                  </a:rPr>
                  <a:t>The IAIG </a:t>
                </a:r>
                <a:r>
                  <a:rPr lang="en-US" sz="1400" dirty="0" smtClean="0">
                    <a:solidFill>
                      <a:srgbClr val="175089"/>
                    </a:solidFill>
                    <a:latin typeface="Garamond" pitchFamily="18" charset="0"/>
                  </a:rPr>
                  <a:t>(</a:t>
                </a:r>
                <a:r>
                  <a:rPr lang="en-US" sz="1400" dirty="0">
                    <a:solidFill>
                      <a:srgbClr val="175089"/>
                    </a:solidFill>
                    <a:latin typeface="Garamond" pitchFamily="18" charset="0"/>
                  </a:rPr>
                  <a:t>i</a:t>
                </a:r>
                <a:r>
                  <a:rPr lang="en-US" sz="1400" dirty="0" smtClean="0">
                    <a:solidFill>
                      <a:srgbClr val="175089"/>
                    </a:solidFill>
                    <a:latin typeface="Garamond" pitchFamily="18" charset="0"/>
                  </a:rPr>
                  <a:t>ncluding </a:t>
                </a:r>
                <a:r>
                  <a:rPr lang="en-US" sz="1400" dirty="0">
                    <a:solidFill>
                      <a:srgbClr val="175089"/>
                    </a:solidFill>
                    <a:latin typeface="Garamond" pitchFamily="18" charset="0"/>
                  </a:rPr>
                  <a:t>capital adequacy </a:t>
                </a:r>
                <a:r>
                  <a:rPr lang="en-US" sz="1400" dirty="0" smtClean="0">
                    <a:solidFill>
                      <a:srgbClr val="175089"/>
                    </a:solidFill>
                    <a:latin typeface="Garamond" pitchFamily="18" charset="0"/>
                  </a:rPr>
                  <a:t>requirements)</a:t>
                </a:r>
              </a:p>
              <a:p>
                <a:endParaRPr lang="en-US" sz="1400" dirty="0">
                  <a:solidFill>
                    <a:srgbClr val="175089"/>
                  </a:solidFill>
                  <a:latin typeface="Garamond" pitchFamily="18" charset="0"/>
                </a:endParaRPr>
              </a:p>
              <a:p>
                <a:pPr marL="171450" indent="-171450">
                  <a:buFont typeface="Arial" pitchFamily="34" charset="0"/>
                  <a:buChar char="•"/>
                </a:pPr>
                <a:r>
                  <a:rPr lang="en-US" sz="1400" b="1" dirty="0">
                    <a:solidFill>
                      <a:srgbClr val="175089"/>
                    </a:solidFill>
                    <a:latin typeface="Garamond" pitchFamily="18" charset="0"/>
                  </a:rPr>
                  <a:t>Module three: </a:t>
                </a:r>
                <a:r>
                  <a:rPr lang="en-US" sz="1400" dirty="0">
                    <a:solidFill>
                      <a:srgbClr val="175089"/>
                    </a:solidFill>
                    <a:latin typeface="Garamond" pitchFamily="18" charset="0"/>
                  </a:rPr>
                  <a:t>The </a:t>
                </a:r>
                <a:r>
                  <a:rPr lang="en-US" sz="1400" dirty="0" smtClean="0">
                    <a:solidFill>
                      <a:srgbClr val="175089"/>
                    </a:solidFill>
                    <a:latin typeface="Garamond" pitchFamily="18" charset="0"/>
                  </a:rPr>
                  <a:t>Supervisor (including establishment of supervisory colleges)</a:t>
                </a:r>
                <a:endParaRPr lang="en-US" sz="1400" dirty="0">
                  <a:solidFill>
                    <a:srgbClr val="175089"/>
                  </a:solidFill>
                  <a:latin typeface="Garamond" pitchFamily="18" charset="0"/>
                </a:endParaRPr>
              </a:p>
              <a:p>
                <a:endParaRPr lang="en-US" sz="1400" dirty="0">
                  <a:solidFill>
                    <a:srgbClr val="175089"/>
                  </a:solidFill>
                  <a:latin typeface="Garamond" pitchFamily="18" charset="0"/>
                </a:endParaRPr>
              </a:p>
            </p:txBody>
          </p:sp>
        </p:grpSp>
        <p:sp>
          <p:nvSpPr>
            <p:cNvPr id="18" name="Rectangle 17"/>
            <p:cNvSpPr/>
            <p:nvPr/>
          </p:nvSpPr>
          <p:spPr>
            <a:xfrm>
              <a:off x="4343401" y="1600200"/>
              <a:ext cx="4343400" cy="381000"/>
            </a:xfrm>
            <a:prstGeom prst="rect">
              <a:avLst/>
            </a:prstGeom>
            <a:solidFill>
              <a:srgbClr val="1750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400" b="1" dirty="0" smtClean="0">
                  <a:latin typeface="Garamond" pitchFamily="18" charset="0"/>
                </a:rPr>
                <a:t>Three </a:t>
              </a:r>
              <a:r>
                <a:rPr lang="en-US" sz="1400" b="1" dirty="0">
                  <a:latin typeface="Garamond" pitchFamily="18" charset="0"/>
                </a:rPr>
                <a:t>Modules of </a:t>
              </a:r>
              <a:r>
                <a:rPr lang="en-US" sz="1400" b="1" dirty="0" err="1" smtClean="0">
                  <a:latin typeface="Garamond" pitchFamily="18" charset="0"/>
                </a:rPr>
                <a:t>ComFrame</a:t>
              </a:r>
              <a:endParaRPr lang="en-US" sz="1400" b="1" dirty="0">
                <a:latin typeface="Garamond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55980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/>
          <p:cNvGrpSpPr/>
          <p:nvPr/>
        </p:nvGrpSpPr>
        <p:grpSpPr>
          <a:xfrm>
            <a:off x="76200" y="41892"/>
            <a:ext cx="5791200" cy="1558308"/>
            <a:chOff x="457200" y="194292"/>
            <a:chExt cx="5791200" cy="1558308"/>
          </a:xfrm>
        </p:grpSpPr>
        <p:pic>
          <p:nvPicPr>
            <p:cNvPr id="16" name="Picture 2" descr="C:\Users\intern\Downloads\IIF logo_CMYK (5).jp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7200" y="194292"/>
              <a:ext cx="1217428" cy="155830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7" name="TextBox 16"/>
            <p:cNvSpPr txBox="1"/>
            <p:nvPr/>
          </p:nvSpPr>
          <p:spPr>
            <a:xfrm>
              <a:off x="1827028" y="681335"/>
              <a:ext cx="442137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 smtClean="0">
                  <a:solidFill>
                    <a:srgbClr val="175089"/>
                  </a:solidFill>
                  <a:latin typeface="Garamond" pitchFamily="18" charset="0"/>
                </a:rPr>
                <a:t>Global </a:t>
              </a:r>
              <a:r>
                <a:rPr lang="en-US" b="1" dirty="0">
                  <a:solidFill>
                    <a:srgbClr val="175089"/>
                  </a:solidFill>
                  <a:latin typeface="Garamond" pitchFamily="18" charset="0"/>
                </a:rPr>
                <a:t>Insurance Capital Standards(ICS)</a:t>
              </a: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770859" y="1600200"/>
            <a:ext cx="7924799" cy="3136321"/>
            <a:chOff x="1283665" y="1295400"/>
            <a:chExt cx="7425072" cy="3136321"/>
          </a:xfrm>
        </p:grpSpPr>
        <p:sp>
          <p:nvSpPr>
            <p:cNvPr id="9" name="Rectangle 8"/>
            <p:cNvSpPr/>
            <p:nvPr/>
          </p:nvSpPr>
          <p:spPr>
            <a:xfrm>
              <a:off x="1283666" y="1295400"/>
              <a:ext cx="3125972" cy="381000"/>
            </a:xfrm>
            <a:prstGeom prst="rect">
              <a:avLst/>
            </a:prstGeom>
            <a:solidFill>
              <a:srgbClr val="1750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200" b="1" dirty="0" smtClean="0">
                  <a:latin typeface="Garamond" pitchFamily="18" charset="0"/>
                </a:rPr>
                <a:t> </a:t>
              </a:r>
              <a:r>
                <a:rPr lang="en-US" sz="1400" b="1" dirty="0" smtClean="0">
                  <a:latin typeface="Garamond" pitchFamily="18" charset="0"/>
                </a:rPr>
                <a:t>Introduction</a:t>
              </a:r>
              <a:r>
                <a:rPr lang="en-US" sz="1200" b="1" dirty="0" smtClean="0">
                  <a:latin typeface="Garamond" pitchFamily="18" charset="0"/>
                </a:rPr>
                <a:t> </a:t>
              </a:r>
              <a:endParaRPr lang="en-US" sz="1200" b="1" dirty="0">
                <a:latin typeface="Garamond" pitchFamily="18" charset="0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1283665" y="1708299"/>
              <a:ext cx="3125972" cy="2723422"/>
            </a:xfrm>
            <a:prstGeom prst="rect">
              <a:avLst/>
            </a:prstGeom>
            <a:gradFill>
              <a:gsLst>
                <a:gs pos="0">
                  <a:srgbClr val="F5D6A3"/>
                </a:gs>
                <a:gs pos="62000">
                  <a:srgbClr val="F5D6A3"/>
                </a:gs>
                <a:gs pos="100000">
                  <a:srgbClr val="FFEBFA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r>
                <a:rPr lang="en-US" sz="1400" dirty="0" smtClean="0">
                  <a:solidFill>
                    <a:srgbClr val="175089"/>
                  </a:solidFill>
                  <a:latin typeface="Garamond" pitchFamily="18" charset="0"/>
                </a:rPr>
                <a:t>On </a:t>
              </a:r>
              <a:r>
                <a:rPr lang="en-US" sz="1400" dirty="0">
                  <a:solidFill>
                    <a:srgbClr val="175089"/>
                  </a:solidFill>
                  <a:latin typeface="Garamond" pitchFamily="18" charset="0"/>
                </a:rPr>
                <a:t>October 9, 2013, the IAIS announced that it is committed to develop a risk based </a:t>
              </a:r>
              <a:r>
                <a:rPr lang="en-US" sz="1400" dirty="0" smtClean="0">
                  <a:solidFill>
                    <a:srgbClr val="175089"/>
                  </a:solidFill>
                  <a:latin typeface="Garamond" pitchFamily="18" charset="0"/>
                </a:rPr>
                <a:t>ICS </a:t>
              </a:r>
              <a:r>
                <a:rPr lang="en-US" sz="1400" dirty="0">
                  <a:solidFill>
                    <a:srgbClr val="175089"/>
                  </a:solidFill>
                  <a:latin typeface="Garamond" pitchFamily="18" charset="0"/>
                </a:rPr>
                <a:t>by the end of 2016, followed by a two-year period of testing and refinement with supervisors and </a:t>
              </a:r>
              <a:r>
                <a:rPr lang="en-US" sz="1400" dirty="0" smtClean="0">
                  <a:solidFill>
                    <a:srgbClr val="175089"/>
                  </a:solidFill>
                  <a:latin typeface="Garamond" pitchFamily="18" charset="0"/>
                </a:rPr>
                <a:t>IAIGs. </a:t>
              </a:r>
              <a:r>
                <a:rPr lang="en-US" sz="1400" dirty="0">
                  <a:solidFill>
                    <a:srgbClr val="175089"/>
                  </a:solidFill>
                  <a:latin typeface="Garamond" pitchFamily="18" charset="0"/>
                </a:rPr>
                <a:t>The ICS is scheduled to be implemented beginning in 2019. </a:t>
              </a:r>
              <a:endParaRPr lang="en-US" sz="1400" dirty="0" smtClean="0">
                <a:solidFill>
                  <a:srgbClr val="175089"/>
                </a:solidFill>
                <a:latin typeface="Garamond" pitchFamily="18" charset="0"/>
              </a:endParaRPr>
            </a:p>
            <a:p>
              <a:r>
                <a:rPr lang="en-US" sz="1400" dirty="0" smtClean="0">
                  <a:solidFill>
                    <a:srgbClr val="175089"/>
                  </a:solidFill>
                  <a:latin typeface="Garamond" pitchFamily="18" charset="0"/>
                </a:rPr>
                <a:t>After completion, the ICS will be included in </a:t>
              </a:r>
              <a:r>
                <a:rPr lang="en-US" sz="1400" dirty="0" err="1" smtClean="0">
                  <a:solidFill>
                    <a:srgbClr val="175089"/>
                  </a:solidFill>
                  <a:latin typeface="Garamond" pitchFamily="18" charset="0"/>
                </a:rPr>
                <a:t>ComFrame</a:t>
              </a:r>
              <a:r>
                <a:rPr lang="en-US" sz="1400" dirty="0" smtClean="0">
                  <a:solidFill>
                    <a:srgbClr val="175089"/>
                  </a:solidFill>
                  <a:latin typeface="Garamond" pitchFamily="18" charset="0"/>
                </a:rPr>
                <a:t> replacing the content of Module 2 Element 5 Capital Adequacy Assessment.</a:t>
              </a:r>
              <a:endParaRPr lang="en-US" sz="1400" dirty="0">
                <a:solidFill>
                  <a:srgbClr val="175089"/>
                </a:solidFill>
                <a:latin typeface="Garamond" pitchFamily="18" charset="0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4452169" y="1708297"/>
              <a:ext cx="4256568" cy="2723424"/>
            </a:xfrm>
            <a:prstGeom prst="rect">
              <a:avLst/>
            </a:prstGeom>
            <a:gradFill>
              <a:gsLst>
                <a:gs pos="0">
                  <a:srgbClr val="F5D6A3"/>
                </a:gs>
                <a:gs pos="62000">
                  <a:srgbClr val="F5D6A3"/>
                </a:gs>
                <a:gs pos="100000">
                  <a:srgbClr val="FFEBFA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r>
                <a:rPr lang="en-US" sz="1400" dirty="0" smtClean="0">
                  <a:solidFill>
                    <a:srgbClr val="175089"/>
                  </a:solidFill>
                  <a:latin typeface="Garamond" pitchFamily="18" charset="0"/>
                </a:rPr>
                <a:t>The IAIS has committed to develop the ICS in the following three steps:</a:t>
              </a:r>
            </a:p>
            <a:p>
              <a:endParaRPr lang="en-US" sz="1400" dirty="0" smtClean="0">
                <a:solidFill>
                  <a:srgbClr val="175089"/>
                </a:solidFill>
                <a:latin typeface="Garamond" pitchFamily="18" charset="0"/>
              </a:endParaRPr>
            </a:p>
            <a:p>
              <a:pPr marL="171450" indent="-171450">
                <a:buFont typeface="Arial" pitchFamily="34" charset="0"/>
                <a:buChar char="•"/>
              </a:pPr>
              <a:r>
                <a:rPr lang="en-US" sz="1400" b="1" dirty="0" smtClean="0">
                  <a:solidFill>
                    <a:srgbClr val="175089"/>
                  </a:solidFill>
                  <a:latin typeface="Garamond" pitchFamily="18" charset="0"/>
                </a:rPr>
                <a:t>The </a:t>
              </a:r>
              <a:r>
                <a:rPr lang="en-US" sz="1400" b="1" dirty="0">
                  <a:solidFill>
                    <a:srgbClr val="175089"/>
                  </a:solidFill>
                  <a:latin typeface="Garamond" pitchFamily="18" charset="0"/>
                </a:rPr>
                <a:t>first step</a:t>
              </a:r>
              <a:r>
                <a:rPr lang="en-US" sz="1400" dirty="0">
                  <a:solidFill>
                    <a:srgbClr val="175089"/>
                  </a:solidFill>
                  <a:latin typeface="Garamond" pitchFamily="18" charset="0"/>
                </a:rPr>
                <a:t> is to develop </a:t>
              </a:r>
              <a:r>
                <a:rPr lang="en-US" sz="1400" dirty="0" smtClean="0">
                  <a:solidFill>
                    <a:srgbClr val="175089"/>
                  </a:solidFill>
                  <a:latin typeface="Garamond" pitchFamily="18" charset="0"/>
                </a:rPr>
                <a:t>ICS by end 2016.</a:t>
              </a:r>
            </a:p>
            <a:p>
              <a:endParaRPr lang="en-US" sz="1400" dirty="0">
                <a:solidFill>
                  <a:srgbClr val="175089"/>
                </a:solidFill>
                <a:latin typeface="Garamond" pitchFamily="18" charset="0"/>
              </a:endParaRPr>
            </a:p>
            <a:p>
              <a:pPr marL="171450" indent="-171450">
                <a:buFont typeface="Arial" pitchFamily="34" charset="0"/>
                <a:buChar char="•"/>
              </a:pPr>
              <a:r>
                <a:rPr lang="en-US" sz="1400" b="1" dirty="0" smtClean="0">
                  <a:solidFill>
                    <a:srgbClr val="175089"/>
                  </a:solidFill>
                  <a:latin typeface="Garamond" pitchFamily="18" charset="0"/>
                </a:rPr>
                <a:t>The </a:t>
              </a:r>
              <a:r>
                <a:rPr lang="en-US" sz="1400" b="1" dirty="0">
                  <a:solidFill>
                    <a:srgbClr val="175089"/>
                  </a:solidFill>
                  <a:latin typeface="Garamond" pitchFamily="18" charset="0"/>
                </a:rPr>
                <a:t>second step </a:t>
              </a:r>
              <a:r>
                <a:rPr lang="en-US" sz="1400" dirty="0">
                  <a:solidFill>
                    <a:srgbClr val="175089"/>
                  </a:solidFill>
                  <a:latin typeface="Garamond" pitchFamily="18" charset="0"/>
                </a:rPr>
                <a:t>is to </a:t>
              </a:r>
              <a:r>
                <a:rPr lang="en-US" sz="1400" dirty="0" smtClean="0">
                  <a:solidFill>
                    <a:srgbClr val="175089"/>
                  </a:solidFill>
                  <a:latin typeface="Garamond" pitchFamily="18" charset="0"/>
                </a:rPr>
                <a:t>test and refine the framework by 2018.</a:t>
              </a:r>
            </a:p>
            <a:p>
              <a:endParaRPr lang="en-US" sz="1400" dirty="0">
                <a:solidFill>
                  <a:srgbClr val="175089"/>
                </a:solidFill>
                <a:latin typeface="Garamond" pitchFamily="18" charset="0"/>
              </a:endParaRPr>
            </a:p>
            <a:p>
              <a:pPr marL="171450" indent="-171450">
                <a:buFont typeface="Arial" pitchFamily="34" charset="0"/>
                <a:buChar char="•"/>
              </a:pPr>
              <a:r>
                <a:rPr lang="en-US" sz="1400" b="1" dirty="0" smtClean="0">
                  <a:solidFill>
                    <a:srgbClr val="175089"/>
                  </a:solidFill>
                  <a:latin typeface="Garamond" pitchFamily="18" charset="0"/>
                </a:rPr>
                <a:t>The </a:t>
              </a:r>
              <a:r>
                <a:rPr lang="en-US" sz="1400" b="1" dirty="0">
                  <a:solidFill>
                    <a:srgbClr val="175089"/>
                  </a:solidFill>
                  <a:latin typeface="Garamond" pitchFamily="18" charset="0"/>
                </a:rPr>
                <a:t>third step </a:t>
              </a:r>
              <a:r>
                <a:rPr lang="en-US" sz="1400" dirty="0">
                  <a:solidFill>
                    <a:srgbClr val="175089"/>
                  </a:solidFill>
                  <a:latin typeface="Garamond" pitchFamily="18" charset="0"/>
                </a:rPr>
                <a:t>is to </a:t>
              </a:r>
              <a:r>
                <a:rPr lang="en-US" sz="1400" dirty="0" smtClean="0">
                  <a:solidFill>
                    <a:srgbClr val="175089"/>
                  </a:solidFill>
                  <a:latin typeface="Garamond" pitchFamily="18" charset="0"/>
                </a:rPr>
                <a:t>implement it globally starting in 2019. </a:t>
              </a:r>
              <a:endParaRPr lang="en-US" sz="1400" dirty="0">
                <a:solidFill>
                  <a:srgbClr val="175089"/>
                </a:solidFill>
                <a:latin typeface="Garamond" pitchFamily="18" charset="0"/>
              </a:endParaRPr>
            </a:p>
          </p:txBody>
        </p:sp>
      </p:grpSp>
      <p:sp>
        <p:nvSpPr>
          <p:cNvPr id="14" name="Rectangle 13"/>
          <p:cNvSpPr/>
          <p:nvPr/>
        </p:nvSpPr>
        <p:spPr>
          <a:xfrm>
            <a:off x="4155066" y="1600200"/>
            <a:ext cx="4543047" cy="381000"/>
          </a:xfrm>
          <a:prstGeom prst="rect">
            <a:avLst/>
          </a:prstGeom>
          <a:solidFill>
            <a:srgbClr val="1750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400" b="1" dirty="0" smtClean="0">
                <a:latin typeface="Garamond" pitchFamily="18" charset="0"/>
              </a:rPr>
              <a:t> Development Steps of the ICS</a:t>
            </a:r>
            <a:endParaRPr lang="en-US" sz="1400" b="1" dirty="0">
              <a:latin typeface="Garamond" pitchFamily="18" charset="0"/>
            </a:endParaRPr>
          </a:p>
        </p:txBody>
      </p:sp>
      <p:grpSp>
        <p:nvGrpSpPr>
          <p:cNvPr id="19" name="Group 18"/>
          <p:cNvGrpSpPr/>
          <p:nvPr/>
        </p:nvGrpSpPr>
        <p:grpSpPr>
          <a:xfrm>
            <a:off x="914400" y="4721423"/>
            <a:ext cx="7543800" cy="2746177"/>
            <a:chOff x="457199" y="3959423"/>
            <a:chExt cx="3838353" cy="2746177"/>
          </a:xfrm>
        </p:grpSpPr>
        <p:graphicFrame>
          <p:nvGraphicFramePr>
            <p:cNvPr id="20" name="Diagram 19"/>
            <p:cNvGraphicFramePr/>
            <p:nvPr>
              <p:extLst>
                <p:ext uri="{D42A27DB-BD31-4B8C-83A1-F6EECF244321}">
                  <p14:modId xmlns:p14="http://schemas.microsoft.com/office/powerpoint/2010/main" val="143977599"/>
                </p:ext>
              </p:extLst>
            </p:nvPr>
          </p:nvGraphicFramePr>
          <p:xfrm>
            <a:off x="457199" y="4159101"/>
            <a:ext cx="3838353" cy="2546499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3" r:lo="rId4" r:qs="rId5" r:cs="rId6"/>
            </a:graphicData>
          </a:graphic>
        </p:graphicFrame>
        <p:sp>
          <p:nvSpPr>
            <p:cNvPr id="21" name="Rectangle 20"/>
            <p:cNvSpPr/>
            <p:nvPr/>
          </p:nvSpPr>
          <p:spPr>
            <a:xfrm>
              <a:off x="1553213" y="3959423"/>
              <a:ext cx="1350834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1600" b="1" dirty="0" smtClean="0">
                  <a:solidFill>
                    <a:srgbClr val="175089"/>
                  </a:solidFill>
                  <a:latin typeface="Garamond" pitchFamily="18" charset="0"/>
                </a:rPr>
                <a:t>ICS Development Timeline</a:t>
              </a:r>
              <a:endParaRPr lang="en-US" sz="1600" dirty="0"/>
            </a:p>
          </p:txBody>
        </p:sp>
      </p:grpSp>
    </p:spTree>
    <p:extLst>
      <p:ext uri="{BB962C8B-B14F-4D97-AF65-F5344CB8AC3E}">
        <p14:creationId xmlns:p14="http://schemas.microsoft.com/office/powerpoint/2010/main" val="3589602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3"/>
          <p:cNvSpPr>
            <a:spLocks noGrp="1" noChangeArrowheads="1"/>
          </p:cNvSpPr>
          <p:nvPr>
            <p:ph type="body" sz="quarter" idx="15"/>
          </p:nvPr>
        </p:nvSpPr>
        <p:spPr>
          <a:xfrm>
            <a:off x="381000" y="3390595"/>
            <a:ext cx="5181600" cy="914400"/>
          </a:xfrm>
          <a:noFill/>
        </p:spPr>
        <p:txBody>
          <a:bodyPr/>
          <a:lstStyle/>
          <a:p>
            <a:pPr marL="0" indent="0" eaLnBrk="1" hangingPunct="1"/>
            <a:r>
              <a:rPr lang="en-US" dirty="0" smtClean="0"/>
              <a:t>Andrés Portilla</a:t>
            </a:r>
          </a:p>
          <a:p>
            <a:pPr marL="0" indent="0" eaLnBrk="1" hangingPunct="1"/>
            <a:r>
              <a:rPr lang="en-US" sz="1800" dirty="0" smtClean="0"/>
              <a:t>Director, Regulatory Affairs Department</a:t>
            </a:r>
          </a:p>
          <a:p>
            <a:pPr marL="0" indent="0" eaLnBrk="1" hangingPunct="1"/>
            <a:r>
              <a:rPr lang="en-US" sz="1800" dirty="0" smtClean="0"/>
              <a:t>aportilla@iif.com</a:t>
            </a:r>
          </a:p>
        </p:txBody>
      </p:sp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384174" y="864100"/>
            <a:ext cx="5178331" cy="1028700"/>
          </a:xfrm>
        </p:spPr>
        <p:txBody>
          <a:bodyPr>
            <a:normAutofit/>
          </a:bodyPr>
          <a:lstStyle/>
          <a:p>
            <a:pPr eaLnBrk="1" hangingPunct="1"/>
            <a:r>
              <a:rPr lang="en-US" dirty="0" smtClean="0"/>
              <a:t>International Insurance Regulatory Issues</a:t>
            </a:r>
            <a:endParaRPr lang="en-US" sz="2400" dirty="0" smtClean="0"/>
          </a:p>
        </p:txBody>
      </p:sp>
      <p:sp>
        <p:nvSpPr>
          <p:cNvPr id="2" name="TextBox 1"/>
          <p:cNvSpPr txBox="1"/>
          <p:nvPr/>
        </p:nvSpPr>
        <p:spPr>
          <a:xfrm>
            <a:off x="385854" y="2123230"/>
            <a:ext cx="556872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Franklin Gothic Book" panose="020B0503020102020204" pitchFamily="34" charset="0"/>
              </a:rPr>
              <a:t>10th </a:t>
            </a:r>
            <a:r>
              <a:rPr lang="en-US" sz="1600" dirty="0">
                <a:latin typeface="Franklin Gothic Book" panose="020B0503020102020204" pitchFamily="34" charset="0"/>
              </a:rPr>
              <a:t>Annual Insurance Public Policy Summit</a:t>
            </a:r>
          </a:p>
          <a:p>
            <a:r>
              <a:rPr lang="en-US" sz="1600" i="1" dirty="0" smtClean="0">
                <a:latin typeface="Franklin Gothic Book" panose="020B0503020102020204" pitchFamily="34" charset="0"/>
              </a:rPr>
              <a:t>“Confronting </a:t>
            </a:r>
            <a:r>
              <a:rPr lang="en-US" sz="1600" i="1" dirty="0">
                <a:latin typeface="Franklin Gothic Book" panose="020B0503020102020204" pitchFamily="34" charset="0"/>
              </a:rPr>
              <a:t>New Challenges in U.S. and International </a:t>
            </a:r>
            <a:r>
              <a:rPr lang="en-US" sz="1600" i="1" dirty="0" smtClean="0">
                <a:latin typeface="Franklin Gothic Book" panose="020B0503020102020204" pitchFamily="34" charset="0"/>
              </a:rPr>
              <a:t>Regulation”</a:t>
            </a:r>
            <a:endParaRPr lang="en-US" sz="1600" i="1" dirty="0">
              <a:latin typeface="Franklin Gothic Book" panose="020B0503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982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ＭＳ Ｐゴシック"/>
        <a:cs typeface="Arial"/>
      </a:majorFont>
      <a:minorFont>
        <a:latin typeface="Arial"/>
        <a:ea typeface="ＭＳ Ｐゴシック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ANCC white background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ANCC white background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5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4769</TotalTime>
  <Words>1026</Words>
  <Application>Microsoft Office PowerPoint</Application>
  <PresentationFormat>On-screen Show (4:3)</PresentationFormat>
  <Paragraphs>208</Paragraphs>
  <Slides>10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Default Design</vt:lpstr>
      <vt:lpstr>ANCC white background</vt:lpstr>
      <vt:lpstr>1_ANCC white background</vt:lpstr>
      <vt:lpstr>International Insurance Regulatory Issues</vt:lpstr>
      <vt:lpstr>PowerPoint Presentation</vt:lpstr>
      <vt:lpstr>The Global Framework</vt:lpstr>
      <vt:lpstr>International Regulatory Agenda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International Insurance Regulatory Issues</vt:lpstr>
    </vt:vector>
  </TitlesOfParts>
  <Company>IIF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wr</dc:creator>
  <cp:lastModifiedBy>Windows User</cp:lastModifiedBy>
  <cp:revision>229</cp:revision>
  <cp:lastPrinted>2013-10-21T14:59:14Z</cp:lastPrinted>
  <dcterms:created xsi:type="dcterms:W3CDTF">2008-11-13T14:44:54Z</dcterms:created>
  <dcterms:modified xsi:type="dcterms:W3CDTF">2014-03-13T12:31:47Z</dcterms:modified>
</cp:coreProperties>
</file>